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Inter"/>
      <p:regular r:id="rId15"/>
      <p:bold r:id="rId16"/>
      <p:italic r:id="rId17"/>
      <p:boldItalic r:id="rId18"/>
    </p:embeddedFont>
    <p:embeddedFont>
      <p:font typeface="Space Grotesk Medium"/>
      <p:regular r:id="rId19"/>
      <p:bold r:id="rId20"/>
    </p:embeddedFont>
    <p:embeddedFont>
      <p:font typeface="Space Grotesk"/>
      <p:regular r:id="rId21"/>
      <p:bold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SpaceGroteskMedium-bold.fntdata"/><Relationship Id="rId11" Type="http://schemas.openxmlformats.org/officeDocument/2006/relationships/slide" Target="slides/slide6.xml"/><Relationship Id="rId22" Type="http://schemas.openxmlformats.org/officeDocument/2006/relationships/font" Target="fonts/SpaceGrotesk-bold.fntdata"/><Relationship Id="rId10" Type="http://schemas.openxmlformats.org/officeDocument/2006/relationships/slide" Target="slides/slide5.xml"/><Relationship Id="rId21" Type="http://schemas.openxmlformats.org/officeDocument/2006/relationships/font" Target="fonts/SpaceGrotesk-regular.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Inter-regular.fntdata"/><Relationship Id="rId14" Type="http://schemas.openxmlformats.org/officeDocument/2006/relationships/slide" Target="slides/slide9.xml"/><Relationship Id="rId17" Type="http://schemas.openxmlformats.org/officeDocument/2006/relationships/font" Target="fonts/Inter-italic.fntdata"/><Relationship Id="rId16" Type="http://schemas.openxmlformats.org/officeDocument/2006/relationships/font" Target="fonts/Inter-bold.fntdata"/><Relationship Id="rId5" Type="http://schemas.openxmlformats.org/officeDocument/2006/relationships/notesMaster" Target="notesMasters/notesMaster1.xml"/><Relationship Id="rId19" Type="http://schemas.openxmlformats.org/officeDocument/2006/relationships/font" Target="fonts/SpaceGroteskMedium-regular.fntdata"/><Relationship Id="rId6" Type="http://schemas.openxmlformats.org/officeDocument/2006/relationships/slide" Target="slides/slide1.xml"/><Relationship Id="rId18" Type="http://schemas.openxmlformats.org/officeDocument/2006/relationships/font" Target="fonts/Inter-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42383d954c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42383d954c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679eb79b7a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679eb79b7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679eb79b7a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679eb79b7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679eb79b7a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679eb79b7a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679eb79b7a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679eb79b7a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f078035e8d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f078035e8d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106c95b8aec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106c95b8aec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182ba5b582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182ba5b582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247900" cy="2052600"/>
          </a:xfrm>
          <a:prstGeom prst="rect">
            <a:avLst/>
          </a:prstGeom>
        </p:spPr>
        <p:txBody>
          <a:bodyPr anchorCtr="0" anchor="b" bIns="91425" lIns="91425" spcFirstLastPara="1" rIns="91425" wrap="square" tIns="0">
            <a:normAutofit/>
          </a:bodyPr>
          <a:lstStyle>
            <a:lvl1pPr lvl="0" rtl="0">
              <a:spcBef>
                <a:spcPts val="0"/>
              </a:spcBef>
              <a:spcAft>
                <a:spcPts val="0"/>
              </a:spcAft>
              <a:buClr>
                <a:schemeClr val="lt1"/>
              </a:buClr>
              <a:buSzPts val="5200"/>
              <a:buNone/>
              <a:defRPr sz="5200">
                <a:solidFill>
                  <a:schemeClr val="l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chemeClr val="lt1"/>
              </a:buClr>
              <a:buSzPts val="2800"/>
              <a:buFont typeface="Inter"/>
              <a:buNone/>
              <a:defRPr sz="2800">
                <a:solidFill>
                  <a:schemeClr val="lt1"/>
                </a:solidFill>
                <a:latin typeface="Inter"/>
                <a:ea typeface="Inter"/>
                <a:cs typeface="Inter"/>
                <a:sym typeface="Inter"/>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pic>
        <p:nvPicPr>
          <p:cNvPr id="13" name="Google Shape;13;p2"/>
          <p:cNvPicPr preferRelativeResize="0"/>
          <p:nvPr/>
        </p:nvPicPr>
        <p:blipFill>
          <a:blip r:embed="rId3">
            <a:alphaModFix/>
          </a:blip>
          <a:stretch>
            <a:fillRect/>
          </a:stretch>
        </p:blipFill>
        <p:spPr>
          <a:xfrm>
            <a:off x="136475" y="4124699"/>
            <a:ext cx="1094999" cy="1094999"/>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ject Header">
  <p:cSld name="MAIN_POINT">
    <p:spTree>
      <p:nvGrpSpPr>
        <p:cNvPr id="94" name="Shape 94"/>
        <p:cNvGrpSpPr/>
        <p:nvPr/>
      </p:nvGrpSpPr>
      <p:grpSpPr>
        <a:xfrm>
          <a:off x="0" y="0"/>
          <a:ext cx="0" cy="0"/>
          <a:chOff x="0" y="0"/>
          <a:chExt cx="0" cy="0"/>
        </a:xfrm>
      </p:grpSpPr>
      <p:sp>
        <p:nvSpPr>
          <p:cNvPr id="95" name="Google Shape;95;p11"/>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96" name="Google Shape;9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97" name="Google Shape;97;p11"/>
          <p:cNvPicPr preferRelativeResize="0"/>
          <p:nvPr/>
        </p:nvPicPr>
        <p:blipFill>
          <a:blip r:embed="rId2">
            <a:alphaModFix/>
          </a:blip>
          <a:stretch>
            <a:fillRect/>
          </a:stretch>
        </p:blipFill>
        <p:spPr>
          <a:xfrm>
            <a:off x="111625" y="4099838"/>
            <a:ext cx="1144699" cy="1144724"/>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8" name="Shape 98"/>
        <p:cNvGrpSpPr/>
        <p:nvPr/>
      </p:nvGrpSpPr>
      <p:grpSpPr>
        <a:xfrm>
          <a:off x="0" y="0"/>
          <a:ext cx="0" cy="0"/>
          <a:chOff x="0" y="0"/>
          <a:chExt cx="0" cy="0"/>
        </a:xfrm>
      </p:grpSpPr>
      <p:sp>
        <p:nvSpPr>
          <p:cNvPr id="99" name="Google Shape;99;p12"/>
          <p:cNvSpPr/>
          <p:nvPr/>
        </p:nvSpPr>
        <p:spPr>
          <a:xfrm>
            <a:off x="4572000" y="-125"/>
            <a:ext cx="4572000" cy="5143500"/>
          </a:xfrm>
          <a:prstGeom prst="rect">
            <a:avLst/>
          </a:prstGeom>
          <a:gradFill>
            <a:gsLst>
              <a:gs pos="0">
                <a:srgbClr val="FF0000"/>
              </a:gs>
              <a:gs pos="100000">
                <a:srgbClr val="FF9900"/>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2"/>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01" name="Google Shape;101;p12"/>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chemeClr val="dk1"/>
              </a:buClr>
              <a:buSzPts val="1700"/>
              <a:buFont typeface="Inter"/>
              <a:buNone/>
              <a:defRPr sz="1700">
                <a:solidFill>
                  <a:schemeClr val="dk1"/>
                </a:solidFill>
                <a:latin typeface="Inter"/>
                <a:ea typeface="Inter"/>
                <a:cs typeface="Inter"/>
                <a:sym typeface="Inter"/>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2" name="Google Shape;102;p12"/>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chemeClr val="lt1"/>
              </a:buClr>
              <a:buSzPts val="1800"/>
              <a:buFont typeface="Space Grotesk"/>
              <a:buChar char="●"/>
              <a:defRPr b="1">
                <a:solidFill>
                  <a:schemeClr val="lt1"/>
                </a:solidFill>
                <a:latin typeface="Space Grotesk"/>
                <a:ea typeface="Space Grotesk"/>
                <a:cs typeface="Space Grotesk"/>
                <a:sym typeface="Space Grotesk"/>
              </a:defRPr>
            </a:lvl1pPr>
            <a:lvl2pPr indent="-317500" lvl="1" marL="914400" rtl="0">
              <a:spcBef>
                <a:spcPts val="0"/>
              </a:spcBef>
              <a:spcAft>
                <a:spcPts val="0"/>
              </a:spcAft>
              <a:buClr>
                <a:schemeClr val="lt1"/>
              </a:buClr>
              <a:buSzPts val="1400"/>
              <a:buFont typeface="Space Grotesk"/>
              <a:buChar char="○"/>
              <a:defRPr b="1">
                <a:solidFill>
                  <a:schemeClr val="lt1"/>
                </a:solidFill>
                <a:latin typeface="Space Grotesk"/>
                <a:ea typeface="Space Grotesk"/>
                <a:cs typeface="Space Grotesk"/>
                <a:sym typeface="Space Grotesk"/>
              </a:defRPr>
            </a:lvl2pPr>
            <a:lvl3pPr indent="-317500" lvl="2" marL="1371600" rtl="0">
              <a:spcBef>
                <a:spcPts val="0"/>
              </a:spcBef>
              <a:spcAft>
                <a:spcPts val="0"/>
              </a:spcAft>
              <a:buClr>
                <a:schemeClr val="lt1"/>
              </a:buClr>
              <a:buSzPts val="1400"/>
              <a:buFont typeface="Space Grotesk"/>
              <a:buChar char="■"/>
              <a:defRPr b="1">
                <a:solidFill>
                  <a:schemeClr val="lt1"/>
                </a:solidFill>
                <a:latin typeface="Space Grotesk"/>
                <a:ea typeface="Space Grotesk"/>
                <a:cs typeface="Space Grotesk"/>
                <a:sym typeface="Space Grotesk"/>
              </a:defRPr>
            </a:lvl3pPr>
            <a:lvl4pPr indent="-317500" lvl="3" marL="1828800" rtl="0">
              <a:spcBef>
                <a:spcPts val="0"/>
              </a:spcBef>
              <a:spcAft>
                <a:spcPts val="0"/>
              </a:spcAft>
              <a:buClr>
                <a:schemeClr val="lt1"/>
              </a:buClr>
              <a:buSzPts val="1400"/>
              <a:buFont typeface="Space Grotesk"/>
              <a:buChar char="●"/>
              <a:defRPr b="1">
                <a:solidFill>
                  <a:schemeClr val="lt1"/>
                </a:solidFill>
                <a:latin typeface="Space Grotesk"/>
                <a:ea typeface="Space Grotesk"/>
                <a:cs typeface="Space Grotesk"/>
                <a:sym typeface="Space Grotesk"/>
              </a:defRPr>
            </a:lvl4pPr>
            <a:lvl5pPr indent="-317500" lvl="4" marL="2286000" rtl="0">
              <a:spcBef>
                <a:spcPts val="0"/>
              </a:spcBef>
              <a:spcAft>
                <a:spcPts val="0"/>
              </a:spcAft>
              <a:buClr>
                <a:schemeClr val="lt1"/>
              </a:buClr>
              <a:buSzPts val="1400"/>
              <a:buFont typeface="Space Grotesk"/>
              <a:buChar char="○"/>
              <a:defRPr b="1">
                <a:solidFill>
                  <a:schemeClr val="lt1"/>
                </a:solidFill>
                <a:latin typeface="Space Grotesk"/>
                <a:ea typeface="Space Grotesk"/>
                <a:cs typeface="Space Grotesk"/>
                <a:sym typeface="Space Grotesk"/>
              </a:defRPr>
            </a:lvl5pPr>
            <a:lvl6pPr indent="-317500" lvl="5" marL="2743200" rtl="0">
              <a:spcBef>
                <a:spcPts val="0"/>
              </a:spcBef>
              <a:spcAft>
                <a:spcPts val="0"/>
              </a:spcAft>
              <a:buClr>
                <a:schemeClr val="lt1"/>
              </a:buClr>
              <a:buSzPts val="1400"/>
              <a:buFont typeface="Space Grotesk"/>
              <a:buChar char="■"/>
              <a:defRPr b="1">
                <a:solidFill>
                  <a:schemeClr val="lt1"/>
                </a:solidFill>
                <a:latin typeface="Space Grotesk"/>
                <a:ea typeface="Space Grotesk"/>
                <a:cs typeface="Space Grotesk"/>
                <a:sym typeface="Space Grotesk"/>
              </a:defRPr>
            </a:lvl6pPr>
            <a:lvl7pPr indent="-317500" lvl="6" marL="3200400" rtl="0">
              <a:spcBef>
                <a:spcPts val="0"/>
              </a:spcBef>
              <a:spcAft>
                <a:spcPts val="0"/>
              </a:spcAft>
              <a:buClr>
                <a:schemeClr val="lt1"/>
              </a:buClr>
              <a:buSzPts val="1400"/>
              <a:buFont typeface="Space Grotesk"/>
              <a:buChar char="●"/>
              <a:defRPr b="1">
                <a:solidFill>
                  <a:schemeClr val="lt1"/>
                </a:solidFill>
                <a:latin typeface="Space Grotesk"/>
                <a:ea typeface="Space Grotesk"/>
                <a:cs typeface="Space Grotesk"/>
                <a:sym typeface="Space Grotesk"/>
              </a:defRPr>
            </a:lvl7pPr>
            <a:lvl8pPr indent="-317500" lvl="7" marL="3657600" rtl="0">
              <a:spcBef>
                <a:spcPts val="0"/>
              </a:spcBef>
              <a:spcAft>
                <a:spcPts val="0"/>
              </a:spcAft>
              <a:buClr>
                <a:schemeClr val="lt1"/>
              </a:buClr>
              <a:buSzPts val="1400"/>
              <a:buFont typeface="Space Grotesk"/>
              <a:buChar char="○"/>
              <a:defRPr b="1">
                <a:solidFill>
                  <a:schemeClr val="lt1"/>
                </a:solidFill>
                <a:latin typeface="Space Grotesk"/>
                <a:ea typeface="Space Grotesk"/>
                <a:cs typeface="Space Grotesk"/>
                <a:sym typeface="Space Grotesk"/>
              </a:defRPr>
            </a:lvl8pPr>
            <a:lvl9pPr indent="-317500" lvl="8" marL="4114800" rtl="0">
              <a:spcBef>
                <a:spcPts val="0"/>
              </a:spcBef>
              <a:spcAft>
                <a:spcPts val="0"/>
              </a:spcAft>
              <a:buClr>
                <a:schemeClr val="lt1"/>
              </a:buClr>
              <a:buSzPts val="1400"/>
              <a:buFont typeface="Space Grotesk"/>
              <a:buChar char="■"/>
              <a:defRPr b="1">
                <a:solidFill>
                  <a:schemeClr val="lt1"/>
                </a:solidFill>
                <a:latin typeface="Space Grotesk"/>
                <a:ea typeface="Space Grotesk"/>
                <a:cs typeface="Space Grotesk"/>
                <a:sym typeface="Space Grotesk"/>
              </a:defRPr>
            </a:lvl9pPr>
          </a:lstStyle>
          <a:p/>
        </p:txBody>
      </p:sp>
      <p:sp>
        <p:nvSpPr>
          <p:cNvPr id="103" name="Google Shape;103;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4" name="Shape 104"/>
        <p:cNvGrpSpPr/>
        <p:nvPr/>
      </p:nvGrpSpPr>
      <p:grpSpPr>
        <a:xfrm>
          <a:off x="0" y="0"/>
          <a:ext cx="0" cy="0"/>
          <a:chOff x="0" y="0"/>
          <a:chExt cx="0" cy="0"/>
        </a:xfrm>
      </p:grpSpPr>
      <p:sp>
        <p:nvSpPr>
          <p:cNvPr id="105" name="Google Shape;105;p13"/>
          <p:cNvSpPr txBox="1"/>
          <p:nvPr>
            <p:ph idx="1" type="body"/>
          </p:nvPr>
        </p:nvSpPr>
        <p:spPr>
          <a:xfrm>
            <a:off x="311700" y="4253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106" name="Google Shape;106;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107" name="Google Shape;107;p13"/>
          <p:cNvPicPr preferRelativeResize="0"/>
          <p:nvPr/>
        </p:nvPicPr>
        <p:blipFill>
          <a:blip r:embed="rId2">
            <a:alphaModFix/>
          </a:blip>
          <a:stretch>
            <a:fillRect/>
          </a:stretch>
        </p:blipFill>
        <p:spPr>
          <a:xfrm>
            <a:off x="111625" y="4099838"/>
            <a:ext cx="1144699" cy="1144724"/>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8" name="Shape 108"/>
        <p:cNvGrpSpPr/>
        <p:nvPr/>
      </p:nvGrpSpPr>
      <p:grpSpPr>
        <a:xfrm>
          <a:off x="0" y="0"/>
          <a:ext cx="0" cy="0"/>
          <a:chOff x="0" y="0"/>
          <a:chExt cx="0" cy="0"/>
        </a:xfrm>
      </p:grpSpPr>
      <p:sp>
        <p:nvSpPr>
          <p:cNvPr id="109" name="Google Shape;109;p14"/>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10" name="Google Shape;110;p14"/>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111" name="Google Shape;111;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112" name="Google Shape;112;p14"/>
          <p:cNvPicPr preferRelativeResize="0"/>
          <p:nvPr/>
        </p:nvPicPr>
        <p:blipFill>
          <a:blip r:embed="rId2">
            <a:alphaModFix/>
          </a:blip>
          <a:stretch>
            <a:fillRect/>
          </a:stretch>
        </p:blipFill>
        <p:spPr>
          <a:xfrm>
            <a:off x="111625" y="4099838"/>
            <a:ext cx="1144699" cy="1144724"/>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13" name="Shape 113"/>
        <p:cNvGrpSpPr/>
        <p:nvPr/>
      </p:nvGrpSpPr>
      <p:grpSpPr>
        <a:xfrm>
          <a:off x="0" y="0"/>
          <a:ext cx="0" cy="0"/>
          <a:chOff x="0" y="0"/>
          <a:chExt cx="0" cy="0"/>
        </a:xfrm>
      </p:grpSpPr>
      <p:sp>
        <p:nvSpPr>
          <p:cNvPr id="114" name="Google Shape;114;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115" name="Google Shape;115;p15"/>
          <p:cNvPicPr preferRelativeResize="0"/>
          <p:nvPr/>
        </p:nvPicPr>
        <p:blipFill>
          <a:blip r:embed="rId2">
            <a:alphaModFix/>
          </a:blip>
          <a:stretch>
            <a:fillRect/>
          </a:stretch>
        </p:blipFill>
        <p:spPr>
          <a:xfrm>
            <a:off x="111625" y="4099838"/>
            <a:ext cx="1144699" cy="1144724"/>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02">
  <p:cSld name="TITLE_1">
    <p:bg>
      <p:bgPr>
        <a:blipFill>
          <a:blip r:embed="rId2">
            <a:alphaModFix/>
          </a:blip>
          <a:stretch>
            <a:fillRect/>
          </a:stretch>
        </a:blipFill>
      </p:bgPr>
    </p:bg>
    <p:spTree>
      <p:nvGrpSpPr>
        <p:cNvPr id="14" name="Shape 14"/>
        <p:cNvGrpSpPr/>
        <p:nvPr/>
      </p:nvGrpSpPr>
      <p:grpSpPr>
        <a:xfrm>
          <a:off x="0" y="0"/>
          <a:ext cx="0" cy="0"/>
          <a:chOff x="0" y="0"/>
          <a:chExt cx="0" cy="0"/>
        </a:xfrm>
      </p:grpSpPr>
      <p:sp>
        <p:nvSpPr>
          <p:cNvPr id="15" name="Google Shape;15;p3"/>
          <p:cNvSpPr txBox="1"/>
          <p:nvPr>
            <p:ph type="ctrTitle"/>
          </p:nvPr>
        </p:nvSpPr>
        <p:spPr>
          <a:xfrm>
            <a:off x="311708" y="744575"/>
            <a:ext cx="8247900" cy="2052600"/>
          </a:xfrm>
          <a:prstGeom prst="rect">
            <a:avLst/>
          </a:prstGeom>
        </p:spPr>
        <p:txBody>
          <a:bodyPr anchorCtr="0" anchor="b" bIns="91425" lIns="91425" spcFirstLastPara="1" rIns="91425" wrap="square" tIns="0">
            <a:normAutofit/>
          </a:bodyPr>
          <a:lstStyle>
            <a:lvl1pPr lvl="0" rtl="0">
              <a:spcBef>
                <a:spcPts val="0"/>
              </a:spcBef>
              <a:spcAft>
                <a:spcPts val="0"/>
              </a:spcAft>
              <a:buClr>
                <a:schemeClr val="lt1"/>
              </a:buClr>
              <a:buSzPts val="5200"/>
              <a:buNone/>
              <a:defRPr sz="5200">
                <a:solidFill>
                  <a:schemeClr val="l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6" name="Google Shape;16;p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chemeClr val="lt1"/>
              </a:buClr>
              <a:buSzPts val="2800"/>
              <a:buFont typeface="Inter"/>
              <a:buNone/>
              <a:defRPr sz="2800">
                <a:solidFill>
                  <a:schemeClr val="lt1"/>
                </a:solidFill>
                <a:latin typeface="Inter"/>
                <a:ea typeface="Inter"/>
                <a:cs typeface="Inter"/>
                <a:sym typeface="Inter"/>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pic>
        <p:nvPicPr>
          <p:cNvPr id="18" name="Google Shape;18;p3"/>
          <p:cNvPicPr preferRelativeResize="0"/>
          <p:nvPr/>
        </p:nvPicPr>
        <p:blipFill>
          <a:blip r:embed="rId3">
            <a:alphaModFix/>
          </a:blip>
          <a:stretch>
            <a:fillRect/>
          </a:stretch>
        </p:blipFill>
        <p:spPr>
          <a:xfrm>
            <a:off x="136475" y="4124699"/>
            <a:ext cx="1094999" cy="1094999"/>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w/ Sections" type="secHead">
  <p:cSld name="SECTION_HEADER">
    <p:bg>
      <p:bgPr>
        <a:blipFill>
          <a:blip r:embed="rId2">
            <a:alphaModFix/>
          </a:blip>
          <a:stretch>
            <a:fillRect/>
          </a:stretch>
        </a:blipFill>
      </p:bgPr>
    </p:bg>
    <p:spTree>
      <p:nvGrpSpPr>
        <p:cNvPr id="19" name="Shape 19"/>
        <p:cNvGrpSpPr/>
        <p:nvPr/>
      </p:nvGrpSpPr>
      <p:grpSpPr>
        <a:xfrm>
          <a:off x="0" y="0"/>
          <a:ext cx="0" cy="0"/>
          <a:chOff x="0" y="0"/>
          <a:chExt cx="0" cy="0"/>
        </a:xfrm>
      </p:grpSpPr>
      <p:sp>
        <p:nvSpPr>
          <p:cNvPr id="20" name="Google Shape;20;p4"/>
          <p:cNvSpPr txBox="1"/>
          <p:nvPr>
            <p:ph type="title"/>
          </p:nvPr>
        </p:nvSpPr>
        <p:spPr>
          <a:xfrm>
            <a:off x="311700" y="9453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lt1"/>
              </a:buClr>
              <a:buSzPts val="3600"/>
              <a:buNone/>
              <a:defRPr sz="36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1" name="Google Shape;21;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solidFill>
                <a:schemeClr val="lt1"/>
              </a:solidFill>
              <a:latin typeface="Space Grotesk"/>
              <a:ea typeface="Space Grotesk"/>
              <a:cs typeface="Space Grotesk"/>
              <a:sym typeface="Space Grotesk"/>
            </a:endParaRPr>
          </a:p>
        </p:txBody>
      </p:sp>
      <p:cxnSp>
        <p:nvCxnSpPr>
          <p:cNvPr id="22" name="Google Shape;22;p4"/>
          <p:cNvCxnSpPr/>
          <p:nvPr/>
        </p:nvCxnSpPr>
        <p:spPr>
          <a:xfrm>
            <a:off x="1508025" y="2688875"/>
            <a:ext cx="0" cy="656400"/>
          </a:xfrm>
          <a:prstGeom prst="straightConnector1">
            <a:avLst/>
          </a:prstGeom>
          <a:noFill/>
          <a:ln cap="flat" cmpd="sng" w="9525">
            <a:solidFill>
              <a:schemeClr val="lt1"/>
            </a:solidFill>
            <a:prstDash val="dot"/>
            <a:round/>
            <a:headEnd len="med" w="med" type="none"/>
            <a:tailEnd len="med" w="med" type="none"/>
          </a:ln>
        </p:spPr>
      </p:cxnSp>
      <p:cxnSp>
        <p:nvCxnSpPr>
          <p:cNvPr id="23" name="Google Shape;23;p4"/>
          <p:cNvCxnSpPr/>
          <p:nvPr/>
        </p:nvCxnSpPr>
        <p:spPr>
          <a:xfrm>
            <a:off x="4553550" y="2688875"/>
            <a:ext cx="0" cy="656400"/>
          </a:xfrm>
          <a:prstGeom prst="straightConnector1">
            <a:avLst/>
          </a:prstGeom>
          <a:noFill/>
          <a:ln cap="flat" cmpd="sng" w="9525">
            <a:solidFill>
              <a:schemeClr val="lt1"/>
            </a:solidFill>
            <a:prstDash val="dot"/>
            <a:round/>
            <a:headEnd len="med" w="med" type="none"/>
            <a:tailEnd len="med" w="med" type="none"/>
          </a:ln>
        </p:spPr>
      </p:cxnSp>
      <p:cxnSp>
        <p:nvCxnSpPr>
          <p:cNvPr id="24" name="Google Shape;24;p4"/>
          <p:cNvCxnSpPr/>
          <p:nvPr/>
        </p:nvCxnSpPr>
        <p:spPr>
          <a:xfrm>
            <a:off x="7599075" y="2688875"/>
            <a:ext cx="0" cy="656400"/>
          </a:xfrm>
          <a:prstGeom prst="straightConnector1">
            <a:avLst/>
          </a:prstGeom>
          <a:noFill/>
          <a:ln cap="flat" cmpd="sng" w="9525">
            <a:solidFill>
              <a:schemeClr val="lt1"/>
            </a:solidFill>
            <a:prstDash val="dot"/>
            <a:round/>
            <a:headEnd len="med" w="med" type="none"/>
            <a:tailEnd len="med" w="med" type="none"/>
          </a:ln>
        </p:spPr>
      </p:cxnSp>
      <p:pic>
        <p:nvPicPr>
          <p:cNvPr id="25" name="Google Shape;25;p4"/>
          <p:cNvPicPr preferRelativeResize="0"/>
          <p:nvPr/>
        </p:nvPicPr>
        <p:blipFill>
          <a:blip r:embed="rId3">
            <a:alphaModFix/>
          </a:blip>
          <a:stretch>
            <a:fillRect/>
          </a:stretch>
        </p:blipFill>
        <p:spPr>
          <a:xfrm>
            <a:off x="136475" y="4124699"/>
            <a:ext cx="1094999" cy="1094999"/>
          </a:xfrm>
          <a:prstGeom prst="rect">
            <a:avLst/>
          </a:prstGeom>
          <a:noFill/>
          <a:ln>
            <a:noFill/>
          </a:ln>
        </p:spPr>
      </p:pic>
      <p:sp>
        <p:nvSpPr>
          <p:cNvPr id="26" name="Google Shape;26;p4"/>
          <p:cNvSpPr txBox="1"/>
          <p:nvPr>
            <p:ph idx="1" type="subTitle"/>
          </p:nvPr>
        </p:nvSpPr>
        <p:spPr>
          <a:xfrm>
            <a:off x="443925" y="2019625"/>
            <a:ext cx="2128200" cy="779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chemeClr val="lt1"/>
              </a:buClr>
              <a:buSzPts val="1600"/>
              <a:buFont typeface="Space Grotesk"/>
              <a:buNone/>
              <a:defRPr b="1" sz="1600">
                <a:solidFill>
                  <a:schemeClr val="lt1"/>
                </a:solidFill>
                <a:latin typeface="Space Grotesk"/>
                <a:ea typeface="Space Grotesk"/>
                <a:cs typeface="Space Grotesk"/>
                <a:sym typeface="Space Grotesk"/>
              </a:defRPr>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7" name="Google Shape;27;p4"/>
          <p:cNvSpPr txBox="1"/>
          <p:nvPr>
            <p:ph idx="2" type="subTitle"/>
          </p:nvPr>
        </p:nvSpPr>
        <p:spPr>
          <a:xfrm>
            <a:off x="3489450" y="2019625"/>
            <a:ext cx="2128200" cy="779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chemeClr val="lt1"/>
              </a:buClr>
              <a:buSzPts val="1600"/>
              <a:buFont typeface="Space Grotesk"/>
              <a:buNone/>
              <a:defRPr b="1" sz="1600">
                <a:solidFill>
                  <a:schemeClr val="lt1"/>
                </a:solidFill>
                <a:latin typeface="Space Grotesk"/>
                <a:ea typeface="Space Grotesk"/>
                <a:cs typeface="Space Grotesk"/>
                <a:sym typeface="Space Grotesk"/>
              </a:defRPr>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8" name="Google Shape;28;p4"/>
          <p:cNvSpPr txBox="1"/>
          <p:nvPr>
            <p:ph idx="3" type="subTitle"/>
          </p:nvPr>
        </p:nvSpPr>
        <p:spPr>
          <a:xfrm>
            <a:off x="6534975" y="2019625"/>
            <a:ext cx="2128200" cy="779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chemeClr val="lt1"/>
              </a:buClr>
              <a:buSzPts val="1600"/>
              <a:buFont typeface="Space Grotesk"/>
              <a:buNone/>
              <a:defRPr b="1" sz="1600">
                <a:solidFill>
                  <a:schemeClr val="lt1"/>
                </a:solidFill>
                <a:latin typeface="Space Grotesk"/>
                <a:ea typeface="Space Grotesk"/>
                <a:cs typeface="Space Grotesk"/>
                <a:sym typeface="Space Grotesk"/>
              </a:defRPr>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9" name="Google Shape;29;p4"/>
          <p:cNvSpPr txBox="1"/>
          <p:nvPr>
            <p:ph idx="4" type="body"/>
          </p:nvPr>
        </p:nvSpPr>
        <p:spPr>
          <a:xfrm>
            <a:off x="-491925" y="3425650"/>
            <a:ext cx="3999900" cy="3416400"/>
          </a:xfrm>
          <a:prstGeom prst="rect">
            <a:avLst/>
          </a:prstGeom>
        </p:spPr>
        <p:txBody>
          <a:bodyPr anchorCtr="0" anchor="t" bIns="91425" lIns="91425" spcFirstLastPara="1" rIns="91425" wrap="square" tIns="91425">
            <a:normAutofit/>
          </a:bodyPr>
          <a:lstStyle>
            <a:lvl1pPr indent="-317500" lvl="0" marL="457200" rtl="0" algn="ctr">
              <a:spcBef>
                <a:spcPts val="0"/>
              </a:spcBef>
              <a:spcAft>
                <a:spcPts val="0"/>
              </a:spcAft>
              <a:buClr>
                <a:schemeClr val="lt1"/>
              </a:buClr>
              <a:buSzPts val="1400"/>
              <a:buChar char="●"/>
              <a:defRPr sz="1400">
                <a:solidFill>
                  <a:schemeClr val="lt1"/>
                </a:solidFill>
              </a:defRPr>
            </a:lvl1pPr>
            <a:lvl2pPr indent="-304800" lvl="1" marL="914400" rtl="0" algn="ctr">
              <a:spcBef>
                <a:spcPts val="0"/>
              </a:spcBef>
              <a:spcAft>
                <a:spcPts val="0"/>
              </a:spcAft>
              <a:buClr>
                <a:schemeClr val="lt1"/>
              </a:buClr>
              <a:buSzPts val="1200"/>
              <a:buChar char="○"/>
              <a:defRPr sz="1200">
                <a:solidFill>
                  <a:schemeClr val="lt1"/>
                </a:solidFill>
              </a:defRPr>
            </a:lvl2pPr>
            <a:lvl3pPr indent="-304800" lvl="2" marL="1371600" rtl="0" algn="ctr">
              <a:spcBef>
                <a:spcPts val="0"/>
              </a:spcBef>
              <a:spcAft>
                <a:spcPts val="0"/>
              </a:spcAft>
              <a:buClr>
                <a:schemeClr val="lt1"/>
              </a:buClr>
              <a:buSzPts val="1200"/>
              <a:buChar char="■"/>
              <a:defRPr sz="1200">
                <a:solidFill>
                  <a:schemeClr val="lt1"/>
                </a:solidFill>
              </a:defRPr>
            </a:lvl3pPr>
            <a:lvl4pPr indent="-304800" lvl="3" marL="1828800" rtl="0" algn="ctr">
              <a:spcBef>
                <a:spcPts val="0"/>
              </a:spcBef>
              <a:spcAft>
                <a:spcPts val="0"/>
              </a:spcAft>
              <a:buClr>
                <a:schemeClr val="lt1"/>
              </a:buClr>
              <a:buSzPts val="1200"/>
              <a:buChar char="●"/>
              <a:defRPr sz="1200">
                <a:solidFill>
                  <a:schemeClr val="lt1"/>
                </a:solidFill>
              </a:defRPr>
            </a:lvl4pPr>
            <a:lvl5pPr indent="-304800" lvl="4" marL="2286000" rtl="0" algn="ctr">
              <a:spcBef>
                <a:spcPts val="0"/>
              </a:spcBef>
              <a:spcAft>
                <a:spcPts val="0"/>
              </a:spcAft>
              <a:buClr>
                <a:schemeClr val="lt1"/>
              </a:buClr>
              <a:buSzPts val="1200"/>
              <a:buChar char="○"/>
              <a:defRPr sz="1200">
                <a:solidFill>
                  <a:schemeClr val="lt1"/>
                </a:solidFill>
              </a:defRPr>
            </a:lvl5pPr>
            <a:lvl6pPr indent="-304800" lvl="5" marL="2743200" rtl="0" algn="ctr">
              <a:spcBef>
                <a:spcPts val="0"/>
              </a:spcBef>
              <a:spcAft>
                <a:spcPts val="0"/>
              </a:spcAft>
              <a:buClr>
                <a:schemeClr val="lt1"/>
              </a:buClr>
              <a:buSzPts val="1200"/>
              <a:buChar char="■"/>
              <a:defRPr sz="1200">
                <a:solidFill>
                  <a:schemeClr val="lt1"/>
                </a:solidFill>
              </a:defRPr>
            </a:lvl6pPr>
            <a:lvl7pPr indent="-304800" lvl="6" marL="3200400" rtl="0" algn="ctr">
              <a:spcBef>
                <a:spcPts val="0"/>
              </a:spcBef>
              <a:spcAft>
                <a:spcPts val="0"/>
              </a:spcAft>
              <a:buClr>
                <a:schemeClr val="lt1"/>
              </a:buClr>
              <a:buSzPts val="1200"/>
              <a:buChar char="●"/>
              <a:defRPr sz="1200">
                <a:solidFill>
                  <a:schemeClr val="lt1"/>
                </a:solidFill>
              </a:defRPr>
            </a:lvl7pPr>
            <a:lvl8pPr indent="-304800" lvl="7" marL="3657600" rtl="0" algn="ctr">
              <a:spcBef>
                <a:spcPts val="0"/>
              </a:spcBef>
              <a:spcAft>
                <a:spcPts val="0"/>
              </a:spcAft>
              <a:buClr>
                <a:schemeClr val="lt1"/>
              </a:buClr>
              <a:buSzPts val="1200"/>
              <a:buChar char="○"/>
              <a:defRPr sz="1200">
                <a:solidFill>
                  <a:schemeClr val="lt1"/>
                </a:solidFill>
              </a:defRPr>
            </a:lvl8pPr>
            <a:lvl9pPr indent="-304800" lvl="8" marL="4114800" rtl="0" algn="ctr">
              <a:spcBef>
                <a:spcPts val="0"/>
              </a:spcBef>
              <a:spcAft>
                <a:spcPts val="0"/>
              </a:spcAft>
              <a:buClr>
                <a:schemeClr val="lt1"/>
              </a:buClr>
              <a:buSzPts val="1200"/>
              <a:buChar char="■"/>
              <a:defRPr sz="1200">
                <a:solidFill>
                  <a:schemeClr val="lt1"/>
                </a:solidFill>
              </a:defRPr>
            </a:lvl9pPr>
          </a:lstStyle>
          <a:p/>
        </p:txBody>
      </p:sp>
      <p:sp>
        <p:nvSpPr>
          <p:cNvPr id="30" name="Google Shape;30;p4"/>
          <p:cNvSpPr txBox="1"/>
          <p:nvPr>
            <p:ph idx="5" type="body"/>
          </p:nvPr>
        </p:nvSpPr>
        <p:spPr>
          <a:xfrm>
            <a:off x="2550525" y="3425650"/>
            <a:ext cx="3999900" cy="3416400"/>
          </a:xfrm>
          <a:prstGeom prst="rect">
            <a:avLst/>
          </a:prstGeom>
        </p:spPr>
        <p:txBody>
          <a:bodyPr anchorCtr="0" anchor="t" bIns="91425" lIns="91425" spcFirstLastPara="1" rIns="91425" wrap="square" tIns="91425">
            <a:normAutofit/>
          </a:bodyPr>
          <a:lstStyle>
            <a:lvl1pPr indent="-317500" lvl="0" marL="457200" rtl="0" algn="ctr">
              <a:spcBef>
                <a:spcPts val="0"/>
              </a:spcBef>
              <a:spcAft>
                <a:spcPts val="0"/>
              </a:spcAft>
              <a:buClr>
                <a:schemeClr val="lt1"/>
              </a:buClr>
              <a:buSzPts val="1400"/>
              <a:buChar char="●"/>
              <a:defRPr sz="1400">
                <a:solidFill>
                  <a:schemeClr val="lt1"/>
                </a:solidFill>
              </a:defRPr>
            </a:lvl1pPr>
            <a:lvl2pPr indent="-304800" lvl="1" marL="914400" rtl="0" algn="ctr">
              <a:spcBef>
                <a:spcPts val="0"/>
              </a:spcBef>
              <a:spcAft>
                <a:spcPts val="0"/>
              </a:spcAft>
              <a:buClr>
                <a:schemeClr val="lt1"/>
              </a:buClr>
              <a:buSzPts val="1200"/>
              <a:buChar char="○"/>
              <a:defRPr sz="1200">
                <a:solidFill>
                  <a:schemeClr val="lt1"/>
                </a:solidFill>
              </a:defRPr>
            </a:lvl2pPr>
            <a:lvl3pPr indent="-304800" lvl="2" marL="1371600" rtl="0" algn="ctr">
              <a:spcBef>
                <a:spcPts val="0"/>
              </a:spcBef>
              <a:spcAft>
                <a:spcPts val="0"/>
              </a:spcAft>
              <a:buClr>
                <a:schemeClr val="lt1"/>
              </a:buClr>
              <a:buSzPts val="1200"/>
              <a:buChar char="■"/>
              <a:defRPr sz="1200">
                <a:solidFill>
                  <a:schemeClr val="lt1"/>
                </a:solidFill>
              </a:defRPr>
            </a:lvl3pPr>
            <a:lvl4pPr indent="-304800" lvl="3" marL="1828800" rtl="0" algn="ctr">
              <a:spcBef>
                <a:spcPts val="0"/>
              </a:spcBef>
              <a:spcAft>
                <a:spcPts val="0"/>
              </a:spcAft>
              <a:buClr>
                <a:schemeClr val="lt1"/>
              </a:buClr>
              <a:buSzPts val="1200"/>
              <a:buChar char="●"/>
              <a:defRPr sz="1200">
                <a:solidFill>
                  <a:schemeClr val="lt1"/>
                </a:solidFill>
              </a:defRPr>
            </a:lvl4pPr>
            <a:lvl5pPr indent="-304800" lvl="4" marL="2286000" rtl="0" algn="ctr">
              <a:spcBef>
                <a:spcPts val="0"/>
              </a:spcBef>
              <a:spcAft>
                <a:spcPts val="0"/>
              </a:spcAft>
              <a:buClr>
                <a:schemeClr val="lt1"/>
              </a:buClr>
              <a:buSzPts val="1200"/>
              <a:buChar char="○"/>
              <a:defRPr sz="1200">
                <a:solidFill>
                  <a:schemeClr val="lt1"/>
                </a:solidFill>
              </a:defRPr>
            </a:lvl5pPr>
            <a:lvl6pPr indent="-304800" lvl="5" marL="2743200" rtl="0" algn="ctr">
              <a:spcBef>
                <a:spcPts val="0"/>
              </a:spcBef>
              <a:spcAft>
                <a:spcPts val="0"/>
              </a:spcAft>
              <a:buClr>
                <a:schemeClr val="lt1"/>
              </a:buClr>
              <a:buSzPts val="1200"/>
              <a:buChar char="■"/>
              <a:defRPr sz="1200">
                <a:solidFill>
                  <a:schemeClr val="lt1"/>
                </a:solidFill>
              </a:defRPr>
            </a:lvl6pPr>
            <a:lvl7pPr indent="-304800" lvl="6" marL="3200400" rtl="0" algn="ctr">
              <a:spcBef>
                <a:spcPts val="0"/>
              </a:spcBef>
              <a:spcAft>
                <a:spcPts val="0"/>
              </a:spcAft>
              <a:buClr>
                <a:schemeClr val="lt1"/>
              </a:buClr>
              <a:buSzPts val="1200"/>
              <a:buChar char="●"/>
              <a:defRPr sz="1200">
                <a:solidFill>
                  <a:schemeClr val="lt1"/>
                </a:solidFill>
              </a:defRPr>
            </a:lvl7pPr>
            <a:lvl8pPr indent="-304800" lvl="7" marL="3657600" rtl="0" algn="ctr">
              <a:spcBef>
                <a:spcPts val="0"/>
              </a:spcBef>
              <a:spcAft>
                <a:spcPts val="0"/>
              </a:spcAft>
              <a:buClr>
                <a:schemeClr val="lt1"/>
              </a:buClr>
              <a:buSzPts val="1200"/>
              <a:buChar char="○"/>
              <a:defRPr sz="1200">
                <a:solidFill>
                  <a:schemeClr val="lt1"/>
                </a:solidFill>
              </a:defRPr>
            </a:lvl8pPr>
            <a:lvl9pPr indent="-304800" lvl="8" marL="4114800" rtl="0" algn="ctr">
              <a:spcBef>
                <a:spcPts val="0"/>
              </a:spcBef>
              <a:spcAft>
                <a:spcPts val="0"/>
              </a:spcAft>
              <a:buClr>
                <a:schemeClr val="lt1"/>
              </a:buClr>
              <a:buSzPts val="1200"/>
              <a:buChar char="■"/>
              <a:defRPr sz="1200">
                <a:solidFill>
                  <a:schemeClr val="lt1"/>
                </a:solidFill>
              </a:defRPr>
            </a:lvl9pPr>
          </a:lstStyle>
          <a:p/>
        </p:txBody>
      </p:sp>
      <p:sp>
        <p:nvSpPr>
          <p:cNvPr id="31" name="Google Shape;31;p4"/>
          <p:cNvSpPr txBox="1"/>
          <p:nvPr>
            <p:ph idx="6" type="body"/>
          </p:nvPr>
        </p:nvSpPr>
        <p:spPr>
          <a:xfrm>
            <a:off x="5583000" y="3425650"/>
            <a:ext cx="3999900" cy="3416400"/>
          </a:xfrm>
          <a:prstGeom prst="rect">
            <a:avLst/>
          </a:prstGeom>
        </p:spPr>
        <p:txBody>
          <a:bodyPr anchorCtr="0" anchor="t" bIns="91425" lIns="91425" spcFirstLastPara="1" rIns="91425" wrap="square" tIns="91425">
            <a:normAutofit/>
          </a:bodyPr>
          <a:lstStyle>
            <a:lvl1pPr indent="-317500" lvl="0" marL="457200" rtl="0" algn="ctr">
              <a:spcBef>
                <a:spcPts val="0"/>
              </a:spcBef>
              <a:spcAft>
                <a:spcPts val="0"/>
              </a:spcAft>
              <a:buClr>
                <a:schemeClr val="lt1"/>
              </a:buClr>
              <a:buSzPts val="1400"/>
              <a:buChar char="●"/>
              <a:defRPr sz="1400">
                <a:solidFill>
                  <a:schemeClr val="lt1"/>
                </a:solidFill>
              </a:defRPr>
            </a:lvl1pPr>
            <a:lvl2pPr indent="-304800" lvl="1" marL="914400" rtl="0" algn="ctr">
              <a:spcBef>
                <a:spcPts val="0"/>
              </a:spcBef>
              <a:spcAft>
                <a:spcPts val="0"/>
              </a:spcAft>
              <a:buClr>
                <a:schemeClr val="lt1"/>
              </a:buClr>
              <a:buSzPts val="1200"/>
              <a:buChar char="○"/>
              <a:defRPr sz="1200">
                <a:solidFill>
                  <a:schemeClr val="lt1"/>
                </a:solidFill>
              </a:defRPr>
            </a:lvl2pPr>
            <a:lvl3pPr indent="-304800" lvl="2" marL="1371600" rtl="0" algn="ctr">
              <a:spcBef>
                <a:spcPts val="0"/>
              </a:spcBef>
              <a:spcAft>
                <a:spcPts val="0"/>
              </a:spcAft>
              <a:buClr>
                <a:schemeClr val="lt1"/>
              </a:buClr>
              <a:buSzPts val="1200"/>
              <a:buChar char="■"/>
              <a:defRPr sz="1200">
                <a:solidFill>
                  <a:schemeClr val="lt1"/>
                </a:solidFill>
              </a:defRPr>
            </a:lvl3pPr>
            <a:lvl4pPr indent="-304800" lvl="3" marL="1828800" rtl="0" algn="ctr">
              <a:spcBef>
                <a:spcPts val="0"/>
              </a:spcBef>
              <a:spcAft>
                <a:spcPts val="0"/>
              </a:spcAft>
              <a:buClr>
                <a:schemeClr val="lt1"/>
              </a:buClr>
              <a:buSzPts val="1200"/>
              <a:buChar char="●"/>
              <a:defRPr sz="1200">
                <a:solidFill>
                  <a:schemeClr val="lt1"/>
                </a:solidFill>
              </a:defRPr>
            </a:lvl4pPr>
            <a:lvl5pPr indent="-304800" lvl="4" marL="2286000" rtl="0" algn="ctr">
              <a:spcBef>
                <a:spcPts val="0"/>
              </a:spcBef>
              <a:spcAft>
                <a:spcPts val="0"/>
              </a:spcAft>
              <a:buClr>
                <a:schemeClr val="lt1"/>
              </a:buClr>
              <a:buSzPts val="1200"/>
              <a:buChar char="○"/>
              <a:defRPr sz="1200">
                <a:solidFill>
                  <a:schemeClr val="lt1"/>
                </a:solidFill>
              </a:defRPr>
            </a:lvl5pPr>
            <a:lvl6pPr indent="-304800" lvl="5" marL="2743200" rtl="0" algn="ctr">
              <a:spcBef>
                <a:spcPts val="0"/>
              </a:spcBef>
              <a:spcAft>
                <a:spcPts val="0"/>
              </a:spcAft>
              <a:buClr>
                <a:schemeClr val="lt1"/>
              </a:buClr>
              <a:buSzPts val="1200"/>
              <a:buChar char="■"/>
              <a:defRPr sz="1200">
                <a:solidFill>
                  <a:schemeClr val="lt1"/>
                </a:solidFill>
              </a:defRPr>
            </a:lvl6pPr>
            <a:lvl7pPr indent="-304800" lvl="6" marL="3200400" rtl="0" algn="ctr">
              <a:spcBef>
                <a:spcPts val="0"/>
              </a:spcBef>
              <a:spcAft>
                <a:spcPts val="0"/>
              </a:spcAft>
              <a:buClr>
                <a:schemeClr val="lt1"/>
              </a:buClr>
              <a:buSzPts val="1200"/>
              <a:buChar char="●"/>
              <a:defRPr sz="1200">
                <a:solidFill>
                  <a:schemeClr val="lt1"/>
                </a:solidFill>
              </a:defRPr>
            </a:lvl7pPr>
            <a:lvl8pPr indent="-304800" lvl="7" marL="3657600" rtl="0" algn="ctr">
              <a:spcBef>
                <a:spcPts val="0"/>
              </a:spcBef>
              <a:spcAft>
                <a:spcPts val="0"/>
              </a:spcAft>
              <a:buClr>
                <a:schemeClr val="lt1"/>
              </a:buClr>
              <a:buSzPts val="1200"/>
              <a:buChar char="○"/>
              <a:defRPr sz="1200">
                <a:solidFill>
                  <a:schemeClr val="lt1"/>
                </a:solidFill>
              </a:defRPr>
            </a:lvl8pPr>
            <a:lvl9pPr indent="-304800" lvl="8" marL="4114800" rtl="0" algn="ctr">
              <a:spcBef>
                <a:spcPts val="0"/>
              </a:spcBef>
              <a:spcAft>
                <a:spcPts val="0"/>
              </a:spcAft>
              <a:buClr>
                <a:schemeClr val="lt1"/>
              </a:buClr>
              <a:buSzPts val="1200"/>
              <a:buChar char="■"/>
              <a:defRPr sz="1200">
                <a:solidFill>
                  <a:schemeClr val="lt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w/ Sections - White">
  <p:cSld name="SECTION_HEADER_1">
    <p:bg>
      <p:bgPr>
        <a:blipFill>
          <a:blip r:embed="rId2">
            <a:alphaModFix/>
          </a:blip>
          <a:stretch>
            <a:fillRect/>
          </a:stretch>
        </a:blipFill>
      </p:bgPr>
    </p:bg>
    <p:spTree>
      <p:nvGrpSpPr>
        <p:cNvPr id="32" name="Shape 32"/>
        <p:cNvGrpSpPr/>
        <p:nvPr/>
      </p:nvGrpSpPr>
      <p:grpSpPr>
        <a:xfrm>
          <a:off x="0" y="0"/>
          <a:ext cx="0" cy="0"/>
          <a:chOff x="0" y="0"/>
          <a:chExt cx="0" cy="0"/>
        </a:xfrm>
      </p:grpSpPr>
      <p:sp>
        <p:nvSpPr>
          <p:cNvPr id="33" name="Google Shape;33;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solidFill>
                <a:schemeClr val="lt1"/>
              </a:solidFill>
              <a:latin typeface="Space Grotesk"/>
              <a:ea typeface="Space Grotesk"/>
              <a:cs typeface="Space Grotesk"/>
              <a:sym typeface="Space Grotesk"/>
            </a:endParaRPr>
          </a:p>
        </p:txBody>
      </p:sp>
      <p:pic>
        <p:nvPicPr>
          <p:cNvPr id="34" name="Google Shape;34;p5"/>
          <p:cNvPicPr preferRelativeResize="0"/>
          <p:nvPr/>
        </p:nvPicPr>
        <p:blipFill>
          <a:blip r:embed="rId3">
            <a:alphaModFix/>
          </a:blip>
          <a:stretch>
            <a:fillRect/>
          </a:stretch>
        </p:blipFill>
        <p:spPr>
          <a:xfrm>
            <a:off x="111625" y="4099838"/>
            <a:ext cx="1144699" cy="1144724"/>
          </a:xfrm>
          <a:prstGeom prst="rect">
            <a:avLst/>
          </a:prstGeom>
          <a:noFill/>
          <a:ln>
            <a:noFill/>
          </a:ln>
        </p:spPr>
      </p:pic>
      <p:sp>
        <p:nvSpPr>
          <p:cNvPr id="35" name="Google Shape;35;p5"/>
          <p:cNvSpPr txBox="1"/>
          <p:nvPr>
            <p:ph type="title"/>
          </p:nvPr>
        </p:nvSpPr>
        <p:spPr>
          <a:xfrm>
            <a:off x="311700" y="9453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cxnSp>
        <p:nvCxnSpPr>
          <p:cNvPr id="36" name="Google Shape;36;p5"/>
          <p:cNvCxnSpPr/>
          <p:nvPr/>
        </p:nvCxnSpPr>
        <p:spPr>
          <a:xfrm>
            <a:off x="1508025" y="2688875"/>
            <a:ext cx="0" cy="656400"/>
          </a:xfrm>
          <a:prstGeom prst="straightConnector1">
            <a:avLst/>
          </a:prstGeom>
          <a:noFill/>
          <a:ln cap="flat" cmpd="sng" w="9525">
            <a:solidFill>
              <a:schemeClr val="dk1"/>
            </a:solidFill>
            <a:prstDash val="dot"/>
            <a:round/>
            <a:headEnd len="med" w="med" type="none"/>
            <a:tailEnd len="med" w="med" type="none"/>
          </a:ln>
        </p:spPr>
      </p:cxnSp>
      <p:cxnSp>
        <p:nvCxnSpPr>
          <p:cNvPr id="37" name="Google Shape;37;p5"/>
          <p:cNvCxnSpPr/>
          <p:nvPr/>
        </p:nvCxnSpPr>
        <p:spPr>
          <a:xfrm>
            <a:off x="4553550" y="2688875"/>
            <a:ext cx="0" cy="656400"/>
          </a:xfrm>
          <a:prstGeom prst="straightConnector1">
            <a:avLst/>
          </a:prstGeom>
          <a:noFill/>
          <a:ln cap="flat" cmpd="sng" w="9525">
            <a:solidFill>
              <a:schemeClr val="dk1"/>
            </a:solidFill>
            <a:prstDash val="dot"/>
            <a:round/>
            <a:headEnd len="med" w="med" type="none"/>
            <a:tailEnd len="med" w="med" type="none"/>
          </a:ln>
        </p:spPr>
      </p:cxnSp>
      <p:cxnSp>
        <p:nvCxnSpPr>
          <p:cNvPr id="38" name="Google Shape;38;p5"/>
          <p:cNvCxnSpPr/>
          <p:nvPr/>
        </p:nvCxnSpPr>
        <p:spPr>
          <a:xfrm>
            <a:off x="7599075" y="2688875"/>
            <a:ext cx="0" cy="656400"/>
          </a:xfrm>
          <a:prstGeom prst="straightConnector1">
            <a:avLst/>
          </a:prstGeom>
          <a:noFill/>
          <a:ln cap="flat" cmpd="sng" w="9525">
            <a:solidFill>
              <a:schemeClr val="dk1"/>
            </a:solidFill>
            <a:prstDash val="dot"/>
            <a:round/>
            <a:headEnd len="med" w="med" type="none"/>
            <a:tailEnd len="med" w="med" type="none"/>
          </a:ln>
        </p:spPr>
      </p:cxnSp>
      <p:sp>
        <p:nvSpPr>
          <p:cNvPr id="39" name="Google Shape;39;p5"/>
          <p:cNvSpPr txBox="1"/>
          <p:nvPr>
            <p:ph idx="1" type="subTitle"/>
          </p:nvPr>
        </p:nvSpPr>
        <p:spPr>
          <a:xfrm>
            <a:off x="443925" y="2019625"/>
            <a:ext cx="2128200" cy="779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40" name="Google Shape;40;p5"/>
          <p:cNvSpPr txBox="1"/>
          <p:nvPr>
            <p:ph idx="2" type="subTitle"/>
          </p:nvPr>
        </p:nvSpPr>
        <p:spPr>
          <a:xfrm>
            <a:off x="3489450" y="2019625"/>
            <a:ext cx="2128200" cy="779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41" name="Google Shape;41;p5"/>
          <p:cNvSpPr txBox="1"/>
          <p:nvPr>
            <p:ph idx="3" type="subTitle"/>
          </p:nvPr>
        </p:nvSpPr>
        <p:spPr>
          <a:xfrm>
            <a:off x="6534975" y="2019625"/>
            <a:ext cx="2128200" cy="779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42" name="Google Shape;42;p5"/>
          <p:cNvSpPr txBox="1"/>
          <p:nvPr>
            <p:ph idx="4" type="body"/>
          </p:nvPr>
        </p:nvSpPr>
        <p:spPr>
          <a:xfrm>
            <a:off x="-491925" y="3425650"/>
            <a:ext cx="3999900" cy="3416400"/>
          </a:xfrm>
          <a:prstGeom prst="rect">
            <a:avLst/>
          </a:prstGeom>
        </p:spPr>
        <p:txBody>
          <a:bodyPr anchorCtr="0" anchor="t" bIns="91425" lIns="91425" spcFirstLastPara="1" rIns="91425" wrap="square" tIns="91425">
            <a:normAutofit/>
          </a:bodyPr>
          <a:lstStyle>
            <a:lvl1pPr indent="-317500" lvl="0" marL="457200" rtl="0" algn="ctr">
              <a:spcBef>
                <a:spcPts val="0"/>
              </a:spcBef>
              <a:spcAft>
                <a:spcPts val="0"/>
              </a:spcAft>
              <a:buSzPts val="1400"/>
              <a:buChar char="●"/>
              <a:defRPr sz="1400"/>
            </a:lvl1pPr>
            <a:lvl2pPr indent="-304800" lvl="1" marL="914400" rtl="0" algn="ctr">
              <a:spcBef>
                <a:spcPts val="0"/>
              </a:spcBef>
              <a:spcAft>
                <a:spcPts val="0"/>
              </a:spcAft>
              <a:buSzPts val="1200"/>
              <a:buChar char="○"/>
              <a:defRPr sz="1200"/>
            </a:lvl2pPr>
            <a:lvl3pPr indent="-304800" lvl="2" marL="1371600" rtl="0" algn="ctr">
              <a:spcBef>
                <a:spcPts val="0"/>
              </a:spcBef>
              <a:spcAft>
                <a:spcPts val="0"/>
              </a:spcAft>
              <a:buSzPts val="1200"/>
              <a:buChar char="■"/>
              <a:defRPr sz="1200"/>
            </a:lvl3pPr>
            <a:lvl4pPr indent="-304800" lvl="3" marL="1828800" rtl="0" algn="ctr">
              <a:spcBef>
                <a:spcPts val="0"/>
              </a:spcBef>
              <a:spcAft>
                <a:spcPts val="0"/>
              </a:spcAft>
              <a:buSzPts val="1200"/>
              <a:buChar char="●"/>
              <a:defRPr sz="1200"/>
            </a:lvl4pPr>
            <a:lvl5pPr indent="-304800" lvl="4" marL="2286000" rtl="0" algn="ctr">
              <a:spcBef>
                <a:spcPts val="0"/>
              </a:spcBef>
              <a:spcAft>
                <a:spcPts val="0"/>
              </a:spcAft>
              <a:buSzPts val="1200"/>
              <a:buChar char="○"/>
              <a:defRPr sz="1200"/>
            </a:lvl5pPr>
            <a:lvl6pPr indent="-304800" lvl="5" marL="2743200" rtl="0" algn="ctr">
              <a:spcBef>
                <a:spcPts val="0"/>
              </a:spcBef>
              <a:spcAft>
                <a:spcPts val="0"/>
              </a:spcAft>
              <a:buSzPts val="1200"/>
              <a:buChar char="■"/>
              <a:defRPr sz="1200"/>
            </a:lvl6pPr>
            <a:lvl7pPr indent="-304800" lvl="6" marL="3200400" rtl="0" algn="ctr">
              <a:spcBef>
                <a:spcPts val="0"/>
              </a:spcBef>
              <a:spcAft>
                <a:spcPts val="0"/>
              </a:spcAft>
              <a:buSzPts val="1200"/>
              <a:buChar char="●"/>
              <a:defRPr sz="1200"/>
            </a:lvl7pPr>
            <a:lvl8pPr indent="-304800" lvl="7" marL="3657600" rtl="0" algn="ctr">
              <a:spcBef>
                <a:spcPts val="0"/>
              </a:spcBef>
              <a:spcAft>
                <a:spcPts val="0"/>
              </a:spcAft>
              <a:buSzPts val="1200"/>
              <a:buChar char="○"/>
              <a:defRPr sz="1200"/>
            </a:lvl8pPr>
            <a:lvl9pPr indent="-304800" lvl="8" marL="4114800" rtl="0" algn="ctr">
              <a:spcBef>
                <a:spcPts val="0"/>
              </a:spcBef>
              <a:spcAft>
                <a:spcPts val="0"/>
              </a:spcAft>
              <a:buSzPts val="1200"/>
              <a:buChar char="■"/>
              <a:defRPr sz="1200"/>
            </a:lvl9pPr>
          </a:lstStyle>
          <a:p/>
        </p:txBody>
      </p:sp>
      <p:sp>
        <p:nvSpPr>
          <p:cNvPr id="43" name="Google Shape;43;p5"/>
          <p:cNvSpPr txBox="1"/>
          <p:nvPr>
            <p:ph idx="5" type="body"/>
          </p:nvPr>
        </p:nvSpPr>
        <p:spPr>
          <a:xfrm>
            <a:off x="2550525" y="3425650"/>
            <a:ext cx="3999900" cy="3416400"/>
          </a:xfrm>
          <a:prstGeom prst="rect">
            <a:avLst/>
          </a:prstGeom>
        </p:spPr>
        <p:txBody>
          <a:bodyPr anchorCtr="0" anchor="t" bIns="91425" lIns="91425" spcFirstLastPara="1" rIns="91425" wrap="square" tIns="91425">
            <a:normAutofit/>
          </a:bodyPr>
          <a:lstStyle>
            <a:lvl1pPr indent="-317500" lvl="0" marL="457200" rtl="0" algn="ctr">
              <a:spcBef>
                <a:spcPts val="0"/>
              </a:spcBef>
              <a:spcAft>
                <a:spcPts val="0"/>
              </a:spcAft>
              <a:buSzPts val="1400"/>
              <a:buChar char="●"/>
              <a:defRPr sz="1400"/>
            </a:lvl1pPr>
            <a:lvl2pPr indent="-304800" lvl="1" marL="914400" rtl="0" algn="ctr">
              <a:spcBef>
                <a:spcPts val="0"/>
              </a:spcBef>
              <a:spcAft>
                <a:spcPts val="0"/>
              </a:spcAft>
              <a:buSzPts val="1200"/>
              <a:buChar char="○"/>
              <a:defRPr sz="1200"/>
            </a:lvl2pPr>
            <a:lvl3pPr indent="-304800" lvl="2" marL="1371600" rtl="0" algn="ctr">
              <a:spcBef>
                <a:spcPts val="0"/>
              </a:spcBef>
              <a:spcAft>
                <a:spcPts val="0"/>
              </a:spcAft>
              <a:buSzPts val="1200"/>
              <a:buChar char="■"/>
              <a:defRPr sz="1200"/>
            </a:lvl3pPr>
            <a:lvl4pPr indent="-304800" lvl="3" marL="1828800" rtl="0" algn="ctr">
              <a:spcBef>
                <a:spcPts val="0"/>
              </a:spcBef>
              <a:spcAft>
                <a:spcPts val="0"/>
              </a:spcAft>
              <a:buSzPts val="1200"/>
              <a:buChar char="●"/>
              <a:defRPr sz="1200"/>
            </a:lvl4pPr>
            <a:lvl5pPr indent="-304800" lvl="4" marL="2286000" rtl="0" algn="ctr">
              <a:spcBef>
                <a:spcPts val="0"/>
              </a:spcBef>
              <a:spcAft>
                <a:spcPts val="0"/>
              </a:spcAft>
              <a:buSzPts val="1200"/>
              <a:buChar char="○"/>
              <a:defRPr sz="1200"/>
            </a:lvl5pPr>
            <a:lvl6pPr indent="-304800" lvl="5" marL="2743200" rtl="0" algn="ctr">
              <a:spcBef>
                <a:spcPts val="0"/>
              </a:spcBef>
              <a:spcAft>
                <a:spcPts val="0"/>
              </a:spcAft>
              <a:buSzPts val="1200"/>
              <a:buChar char="■"/>
              <a:defRPr sz="1200"/>
            </a:lvl6pPr>
            <a:lvl7pPr indent="-304800" lvl="6" marL="3200400" rtl="0" algn="ctr">
              <a:spcBef>
                <a:spcPts val="0"/>
              </a:spcBef>
              <a:spcAft>
                <a:spcPts val="0"/>
              </a:spcAft>
              <a:buSzPts val="1200"/>
              <a:buChar char="●"/>
              <a:defRPr sz="1200"/>
            </a:lvl7pPr>
            <a:lvl8pPr indent="-304800" lvl="7" marL="3657600" rtl="0" algn="ctr">
              <a:spcBef>
                <a:spcPts val="0"/>
              </a:spcBef>
              <a:spcAft>
                <a:spcPts val="0"/>
              </a:spcAft>
              <a:buSzPts val="1200"/>
              <a:buChar char="○"/>
              <a:defRPr sz="1200"/>
            </a:lvl8pPr>
            <a:lvl9pPr indent="-304800" lvl="8" marL="4114800" rtl="0" algn="ctr">
              <a:spcBef>
                <a:spcPts val="0"/>
              </a:spcBef>
              <a:spcAft>
                <a:spcPts val="0"/>
              </a:spcAft>
              <a:buSzPts val="1200"/>
              <a:buChar char="■"/>
              <a:defRPr sz="1200"/>
            </a:lvl9pPr>
          </a:lstStyle>
          <a:p/>
        </p:txBody>
      </p:sp>
      <p:sp>
        <p:nvSpPr>
          <p:cNvPr id="44" name="Google Shape;44;p5"/>
          <p:cNvSpPr txBox="1"/>
          <p:nvPr>
            <p:ph idx="6" type="body"/>
          </p:nvPr>
        </p:nvSpPr>
        <p:spPr>
          <a:xfrm>
            <a:off x="5583000" y="3425650"/>
            <a:ext cx="3999900" cy="3416400"/>
          </a:xfrm>
          <a:prstGeom prst="rect">
            <a:avLst/>
          </a:prstGeom>
        </p:spPr>
        <p:txBody>
          <a:bodyPr anchorCtr="0" anchor="t" bIns="91425" lIns="91425" spcFirstLastPara="1" rIns="91425" wrap="square" tIns="91425">
            <a:normAutofit/>
          </a:bodyPr>
          <a:lstStyle>
            <a:lvl1pPr indent="-317500" lvl="0" marL="457200" rtl="0" algn="ctr">
              <a:spcBef>
                <a:spcPts val="0"/>
              </a:spcBef>
              <a:spcAft>
                <a:spcPts val="0"/>
              </a:spcAft>
              <a:buSzPts val="1400"/>
              <a:buChar char="●"/>
              <a:defRPr sz="1400"/>
            </a:lvl1pPr>
            <a:lvl2pPr indent="-304800" lvl="1" marL="914400" rtl="0" algn="ctr">
              <a:spcBef>
                <a:spcPts val="0"/>
              </a:spcBef>
              <a:spcAft>
                <a:spcPts val="0"/>
              </a:spcAft>
              <a:buSzPts val="1200"/>
              <a:buChar char="○"/>
              <a:defRPr sz="1200"/>
            </a:lvl2pPr>
            <a:lvl3pPr indent="-304800" lvl="2" marL="1371600" rtl="0" algn="ctr">
              <a:spcBef>
                <a:spcPts val="0"/>
              </a:spcBef>
              <a:spcAft>
                <a:spcPts val="0"/>
              </a:spcAft>
              <a:buSzPts val="1200"/>
              <a:buChar char="■"/>
              <a:defRPr sz="1200"/>
            </a:lvl3pPr>
            <a:lvl4pPr indent="-304800" lvl="3" marL="1828800" rtl="0" algn="ctr">
              <a:spcBef>
                <a:spcPts val="0"/>
              </a:spcBef>
              <a:spcAft>
                <a:spcPts val="0"/>
              </a:spcAft>
              <a:buSzPts val="1200"/>
              <a:buChar char="●"/>
              <a:defRPr sz="1200"/>
            </a:lvl4pPr>
            <a:lvl5pPr indent="-304800" lvl="4" marL="2286000" rtl="0" algn="ctr">
              <a:spcBef>
                <a:spcPts val="0"/>
              </a:spcBef>
              <a:spcAft>
                <a:spcPts val="0"/>
              </a:spcAft>
              <a:buSzPts val="1200"/>
              <a:buChar char="○"/>
              <a:defRPr sz="1200"/>
            </a:lvl5pPr>
            <a:lvl6pPr indent="-304800" lvl="5" marL="2743200" rtl="0" algn="ctr">
              <a:spcBef>
                <a:spcPts val="0"/>
              </a:spcBef>
              <a:spcAft>
                <a:spcPts val="0"/>
              </a:spcAft>
              <a:buSzPts val="1200"/>
              <a:buChar char="■"/>
              <a:defRPr sz="1200"/>
            </a:lvl6pPr>
            <a:lvl7pPr indent="-304800" lvl="6" marL="3200400" rtl="0" algn="ctr">
              <a:spcBef>
                <a:spcPts val="0"/>
              </a:spcBef>
              <a:spcAft>
                <a:spcPts val="0"/>
              </a:spcAft>
              <a:buSzPts val="1200"/>
              <a:buChar char="●"/>
              <a:defRPr sz="1200"/>
            </a:lvl7pPr>
            <a:lvl8pPr indent="-304800" lvl="7" marL="3657600" rtl="0" algn="ctr">
              <a:spcBef>
                <a:spcPts val="0"/>
              </a:spcBef>
              <a:spcAft>
                <a:spcPts val="0"/>
              </a:spcAft>
              <a:buSzPts val="1200"/>
              <a:buChar char="○"/>
              <a:defRPr sz="1200"/>
            </a:lvl8pPr>
            <a:lvl9pPr indent="-304800" lvl="8" marL="4114800" rtl="0" algn="ctr">
              <a:spcBef>
                <a:spcPts val="0"/>
              </a:spcBef>
              <a:spcAft>
                <a:spcPts val="0"/>
              </a:spcAft>
              <a:buSzPts val="1200"/>
              <a:buChar char="■"/>
              <a:defRPr sz="12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ody Copy" type="tx">
  <p:cSld name="TITLE_AND_BODY">
    <p:bg>
      <p:bgPr>
        <a:blipFill>
          <a:blip r:embed="rId2">
            <a:alphaModFix/>
          </a:blip>
          <a:stretch>
            <a:fillRect/>
          </a:stretch>
        </a:blipFill>
      </p:bgPr>
    </p:bg>
    <p:spTree>
      <p:nvGrpSpPr>
        <p:cNvPr id="45" name="Shape 45"/>
        <p:cNvGrpSpPr/>
        <p:nvPr/>
      </p:nvGrpSpPr>
      <p:grpSpPr>
        <a:xfrm>
          <a:off x="0" y="0"/>
          <a:ext cx="0" cy="0"/>
          <a:chOff x="0" y="0"/>
          <a:chExt cx="0" cy="0"/>
        </a:xfrm>
      </p:grpSpPr>
      <p:sp>
        <p:nvSpPr>
          <p:cNvPr id="46" name="Google Shape;4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7" name="Google Shape;4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8" name="Google Shape;48;p6"/>
          <p:cNvSpPr txBox="1"/>
          <p:nvPr>
            <p:ph idx="1" type="subTitle"/>
          </p:nvPr>
        </p:nvSpPr>
        <p:spPr>
          <a:xfrm>
            <a:off x="311700" y="1426525"/>
            <a:ext cx="4902300" cy="7434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1"/>
              </a:buClr>
              <a:buSzPts val="2200"/>
              <a:buFont typeface="Space Grotesk"/>
              <a:buNone/>
              <a:defRPr b="1" sz="2200">
                <a:solidFill>
                  <a:schemeClr val="dk1"/>
                </a:solidFill>
                <a:latin typeface="Space Grotesk"/>
                <a:ea typeface="Space Grotesk"/>
                <a:cs typeface="Space Grotesk"/>
                <a:sym typeface="Space Grotesk"/>
              </a:defRPr>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
        <p:nvSpPr>
          <p:cNvPr id="49" name="Google Shape;49;p6"/>
          <p:cNvSpPr txBox="1"/>
          <p:nvPr>
            <p:ph idx="2" type="body"/>
          </p:nvPr>
        </p:nvSpPr>
        <p:spPr>
          <a:xfrm>
            <a:off x="442025" y="2079500"/>
            <a:ext cx="4289700" cy="1396500"/>
          </a:xfrm>
          <a:prstGeom prst="rect">
            <a:avLst/>
          </a:prstGeom>
        </p:spPr>
        <p:txBody>
          <a:bodyPr anchorCtr="0" anchor="t" bIns="91425" lIns="91425" spcFirstLastPara="1" rIns="91425" wrap="square" tIns="91425">
            <a:normAutofit/>
          </a:bodyPr>
          <a:lstStyle>
            <a:lvl1pPr indent="-330200" lvl="0" marL="457200">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1pPr>
            <a:lvl2pPr indent="-330200" lvl="1" marL="914400">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2pPr>
            <a:lvl3pPr indent="-330200" lvl="2" marL="1371600">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3pPr>
            <a:lvl4pPr indent="-330200" lvl="3" marL="1828800">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4pPr>
            <a:lvl5pPr indent="-330200" lvl="4" marL="2286000">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5pPr>
            <a:lvl6pPr indent="-330200" lvl="5" marL="2743200">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6pPr>
            <a:lvl7pPr indent="-330200" lvl="6" marL="3200400">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7pPr>
            <a:lvl8pPr indent="-330200" lvl="7" marL="3657600">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8pPr>
            <a:lvl9pPr indent="-330200" lvl="8" marL="4114800">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9pPr>
          </a:lstStyle>
          <a:p/>
        </p:txBody>
      </p:sp>
      <p:pic>
        <p:nvPicPr>
          <p:cNvPr id="50" name="Google Shape;50;p6"/>
          <p:cNvPicPr preferRelativeResize="0"/>
          <p:nvPr/>
        </p:nvPicPr>
        <p:blipFill>
          <a:blip r:embed="rId3">
            <a:alphaModFix/>
          </a:blip>
          <a:stretch>
            <a:fillRect/>
          </a:stretch>
        </p:blipFill>
        <p:spPr>
          <a:xfrm>
            <a:off x="111625" y="4099838"/>
            <a:ext cx="1144699" cy="1144724"/>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Body Copy" type="twoColTx">
  <p:cSld name="TITLE_AND_TWO_COLUMNS">
    <p:spTree>
      <p:nvGrpSpPr>
        <p:cNvPr id="51" name="Shape 51"/>
        <p:cNvGrpSpPr/>
        <p:nvPr/>
      </p:nvGrpSpPr>
      <p:grpSpPr>
        <a:xfrm>
          <a:off x="0" y="0"/>
          <a:ext cx="0" cy="0"/>
          <a:chOff x="0" y="0"/>
          <a:chExt cx="0" cy="0"/>
        </a:xfrm>
      </p:grpSpPr>
      <p:sp>
        <p:nvSpPr>
          <p:cNvPr id="52" name="Google Shape;52;p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3" name="Google Shape;53;p7"/>
          <p:cNvSpPr txBox="1"/>
          <p:nvPr>
            <p:ph idx="1" type="body"/>
          </p:nvPr>
        </p:nvSpPr>
        <p:spPr>
          <a:xfrm>
            <a:off x="311700" y="21811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54" name="Google Shape;54;p7"/>
          <p:cNvSpPr txBox="1"/>
          <p:nvPr>
            <p:ph idx="2" type="body"/>
          </p:nvPr>
        </p:nvSpPr>
        <p:spPr>
          <a:xfrm>
            <a:off x="4832400" y="21811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55" name="Google Shape;5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56" name="Google Shape;56;p7"/>
          <p:cNvPicPr preferRelativeResize="0"/>
          <p:nvPr/>
        </p:nvPicPr>
        <p:blipFill>
          <a:blip r:embed="rId2">
            <a:alphaModFix/>
          </a:blip>
          <a:stretch>
            <a:fillRect/>
          </a:stretch>
        </p:blipFill>
        <p:spPr>
          <a:xfrm>
            <a:off x="111625" y="4099838"/>
            <a:ext cx="1144699" cy="1144724"/>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 Space for Chart / Graph" type="titleOnly">
  <p:cSld name="TITLE_ONLY">
    <p:spTree>
      <p:nvGrpSpPr>
        <p:cNvPr id="57" name="Shape 57"/>
        <p:cNvGrpSpPr/>
        <p:nvPr/>
      </p:nvGrpSpPr>
      <p:grpSpPr>
        <a:xfrm>
          <a:off x="0" y="0"/>
          <a:ext cx="0" cy="0"/>
          <a:chOff x="0" y="0"/>
          <a:chExt cx="0" cy="0"/>
        </a:xfrm>
      </p:grpSpPr>
      <p:sp>
        <p:nvSpPr>
          <p:cNvPr id="58" name="Google Shape;58;p8"/>
          <p:cNvSpPr txBox="1"/>
          <p:nvPr>
            <p:ph type="title"/>
          </p:nvPr>
        </p:nvSpPr>
        <p:spPr>
          <a:xfrm>
            <a:off x="311700" y="28327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9" name="Google Shape;59;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60" name="Google Shape;60;p8"/>
          <p:cNvPicPr preferRelativeResize="0"/>
          <p:nvPr/>
        </p:nvPicPr>
        <p:blipFill>
          <a:blip r:embed="rId2">
            <a:alphaModFix/>
          </a:blip>
          <a:stretch>
            <a:fillRect/>
          </a:stretch>
        </p:blipFill>
        <p:spPr>
          <a:xfrm>
            <a:off x="111625" y="4099838"/>
            <a:ext cx="1144699" cy="1144724"/>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Page">
  <p:cSld name="TITLE_ONLY_1">
    <p:spTree>
      <p:nvGrpSpPr>
        <p:cNvPr id="61" name="Shape 61"/>
        <p:cNvGrpSpPr/>
        <p:nvPr/>
      </p:nvGrpSpPr>
      <p:grpSpPr>
        <a:xfrm>
          <a:off x="0" y="0"/>
          <a:ext cx="0" cy="0"/>
          <a:chOff x="0" y="0"/>
          <a:chExt cx="0" cy="0"/>
        </a:xfrm>
      </p:grpSpPr>
      <p:sp>
        <p:nvSpPr>
          <p:cNvPr id="62" name="Google Shape;62;p9"/>
          <p:cNvSpPr txBox="1"/>
          <p:nvPr>
            <p:ph type="title"/>
          </p:nvPr>
        </p:nvSpPr>
        <p:spPr>
          <a:xfrm>
            <a:off x="311700" y="28327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64" name="Google Shape;64;p9"/>
          <p:cNvPicPr preferRelativeResize="0"/>
          <p:nvPr/>
        </p:nvPicPr>
        <p:blipFill>
          <a:blip r:embed="rId2">
            <a:alphaModFix/>
          </a:blip>
          <a:stretch>
            <a:fillRect/>
          </a:stretch>
        </p:blipFill>
        <p:spPr>
          <a:xfrm>
            <a:off x="111625" y="4099838"/>
            <a:ext cx="1144699" cy="1144724"/>
          </a:xfrm>
          <a:prstGeom prst="rect">
            <a:avLst/>
          </a:prstGeom>
          <a:noFill/>
          <a:ln>
            <a:noFill/>
          </a:ln>
        </p:spPr>
      </p:pic>
      <p:sp>
        <p:nvSpPr>
          <p:cNvPr id="65" name="Google Shape;65;p9"/>
          <p:cNvSpPr/>
          <p:nvPr>
            <p:ph idx="2" type="pic"/>
          </p:nvPr>
        </p:nvSpPr>
        <p:spPr>
          <a:xfrm>
            <a:off x="449425" y="1058650"/>
            <a:ext cx="749100" cy="749100"/>
          </a:xfrm>
          <a:prstGeom prst="rect">
            <a:avLst/>
          </a:prstGeom>
          <a:noFill/>
          <a:ln>
            <a:noFill/>
          </a:ln>
        </p:spPr>
      </p:sp>
      <p:sp>
        <p:nvSpPr>
          <p:cNvPr id="66" name="Google Shape;66;p9"/>
          <p:cNvSpPr/>
          <p:nvPr>
            <p:ph idx="3" type="pic"/>
          </p:nvPr>
        </p:nvSpPr>
        <p:spPr>
          <a:xfrm>
            <a:off x="2566742" y="1058650"/>
            <a:ext cx="749100" cy="749100"/>
          </a:xfrm>
          <a:prstGeom prst="rect">
            <a:avLst/>
          </a:prstGeom>
          <a:noFill/>
          <a:ln>
            <a:noFill/>
          </a:ln>
        </p:spPr>
      </p:sp>
      <p:sp>
        <p:nvSpPr>
          <p:cNvPr id="67" name="Google Shape;67;p9"/>
          <p:cNvSpPr/>
          <p:nvPr>
            <p:ph idx="4" type="pic"/>
          </p:nvPr>
        </p:nvSpPr>
        <p:spPr>
          <a:xfrm>
            <a:off x="4684058" y="1058650"/>
            <a:ext cx="749100" cy="749100"/>
          </a:xfrm>
          <a:prstGeom prst="rect">
            <a:avLst/>
          </a:prstGeom>
          <a:noFill/>
          <a:ln>
            <a:noFill/>
          </a:ln>
        </p:spPr>
      </p:sp>
      <p:sp>
        <p:nvSpPr>
          <p:cNvPr id="68" name="Google Shape;68;p9"/>
          <p:cNvSpPr/>
          <p:nvPr>
            <p:ph idx="5" type="pic"/>
          </p:nvPr>
        </p:nvSpPr>
        <p:spPr>
          <a:xfrm>
            <a:off x="6801375" y="1058650"/>
            <a:ext cx="749100" cy="749100"/>
          </a:xfrm>
          <a:prstGeom prst="rect">
            <a:avLst/>
          </a:prstGeom>
          <a:noFill/>
          <a:ln>
            <a:noFill/>
          </a:ln>
        </p:spPr>
      </p:sp>
      <p:sp>
        <p:nvSpPr>
          <p:cNvPr id="69" name="Google Shape;69;p9"/>
          <p:cNvSpPr/>
          <p:nvPr>
            <p:ph idx="6" type="pic"/>
          </p:nvPr>
        </p:nvSpPr>
        <p:spPr>
          <a:xfrm>
            <a:off x="449425" y="2756500"/>
            <a:ext cx="749100" cy="749100"/>
          </a:xfrm>
          <a:prstGeom prst="rect">
            <a:avLst/>
          </a:prstGeom>
          <a:noFill/>
          <a:ln>
            <a:noFill/>
          </a:ln>
        </p:spPr>
      </p:sp>
      <p:sp>
        <p:nvSpPr>
          <p:cNvPr id="70" name="Google Shape;70;p9"/>
          <p:cNvSpPr/>
          <p:nvPr>
            <p:ph idx="7" type="pic"/>
          </p:nvPr>
        </p:nvSpPr>
        <p:spPr>
          <a:xfrm>
            <a:off x="2566742" y="2756500"/>
            <a:ext cx="749100" cy="749100"/>
          </a:xfrm>
          <a:prstGeom prst="rect">
            <a:avLst/>
          </a:prstGeom>
          <a:noFill/>
          <a:ln>
            <a:noFill/>
          </a:ln>
        </p:spPr>
      </p:sp>
      <p:sp>
        <p:nvSpPr>
          <p:cNvPr id="71" name="Google Shape;71;p9"/>
          <p:cNvSpPr/>
          <p:nvPr>
            <p:ph idx="8" type="pic"/>
          </p:nvPr>
        </p:nvSpPr>
        <p:spPr>
          <a:xfrm>
            <a:off x="4684058" y="2756500"/>
            <a:ext cx="749100" cy="749100"/>
          </a:xfrm>
          <a:prstGeom prst="rect">
            <a:avLst/>
          </a:prstGeom>
          <a:noFill/>
          <a:ln>
            <a:noFill/>
          </a:ln>
        </p:spPr>
      </p:sp>
      <p:sp>
        <p:nvSpPr>
          <p:cNvPr id="72" name="Google Shape;72;p9"/>
          <p:cNvSpPr/>
          <p:nvPr>
            <p:ph idx="9" type="pic"/>
          </p:nvPr>
        </p:nvSpPr>
        <p:spPr>
          <a:xfrm>
            <a:off x="6801375" y="2756500"/>
            <a:ext cx="749100" cy="749100"/>
          </a:xfrm>
          <a:prstGeom prst="rect">
            <a:avLst/>
          </a:prstGeom>
          <a:noFill/>
          <a:ln>
            <a:noFill/>
          </a:ln>
        </p:spPr>
      </p:sp>
      <p:sp>
        <p:nvSpPr>
          <p:cNvPr id="73" name="Google Shape;73;p9"/>
          <p:cNvSpPr txBox="1"/>
          <p:nvPr>
            <p:ph idx="1" type="subTitle"/>
          </p:nvPr>
        </p:nvSpPr>
        <p:spPr>
          <a:xfrm>
            <a:off x="1230125" y="1498100"/>
            <a:ext cx="1305000" cy="309600"/>
          </a:xfrm>
          <a:prstGeom prst="rect">
            <a:avLst/>
          </a:prstGeom>
        </p:spPr>
        <p:txBody>
          <a:bodyPr anchorCtr="0" anchor="t" bIns="91425" lIns="91425" spcFirstLastPara="1" rIns="91425" wrap="square" tIns="91425">
            <a:normAutofit fontScale="70000" lnSpcReduction="20000"/>
          </a:bodyPr>
          <a:lstStyle>
            <a:lvl1pPr lvl="0">
              <a:spcBef>
                <a:spcPts val="0"/>
              </a:spcBef>
              <a:spcAft>
                <a:spcPts val="0"/>
              </a:spcAft>
              <a:buSzPts val="1260"/>
              <a:buNone/>
              <a:defRPr/>
            </a:lvl1pPr>
            <a:lvl2pPr lvl="1">
              <a:spcBef>
                <a:spcPts val="0"/>
              </a:spcBef>
              <a:spcAft>
                <a:spcPts val="0"/>
              </a:spcAft>
              <a:buSzPts val="980"/>
              <a:buNone/>
              <a:defRPr/>
            </a:lvl2pPr>
            <a:lvl3pPr lvl="2">
              <a:spcBef>
                <a:spcPts val="0"/>
              </a:spcBef>
              <a:spcAft>
                <a:spcPts val="0"/>
              </a:spcAft>
              <a:buSzPts val="980"/>
              <a:buNone/>
              <a:defRPr/>
            </a:lvl3pPr>
            <a:lvl4pPr lvl="3">
              <a:spcBef>
                <a:spcPts val="0"/>
              </a:spcBef>
              <a:spcAft>
                <a:spcPts val="0"/>
              </a:spcAft>
              <a:buSzPts val="980"/>
              <a:buNone/>
              <a:defRPr/>
            </a:lvl4pPr>
            <a:lvl5pPr lvl="4">
              <a:spcBef>
                <a:spcPts val="0"/>
              </a:spcBef>
              <a:spcAft>
                <a:spcPts val="0"/>
              </a:spcAft>
              <a:buSzPts val="980"/>
              <a:buNone/>
              <a:defRPr/>
            </a:lvl5pPr>
            <a:lvl6pPr lvl="5">
              <a:spcBef>
                <a:spcPts val="0"/>
              </a:spcBef>
              <a:spcAft>
                <a:spcPts val="0"/>
              </a:spcAft>
              <a:buSzPts val="980"/>
              <a:buNone/>
              <a:defRPr/>
            </a:lvl6pPr>
            <a:lvl7pPr lvl="6">
              <a:spcBef>
                <a:spcPts val="0"/>
              </a:spcBef>
              <a:spcAft>
                <a:spcPts val="0"/>
              </a:spcAft>
              <a:buSzPts val="980"/>
              <a:buNone/>
              <a:defRPr/>
            </a:lvl7pPr>
            <a:lvl8pPr lvl="7">
              <a:spcBef>
                <a:spcPts val="0"/>
              </a:spcBef>
              <a:spcAft>
                <a:spcPts val="0"/>
              </a:spcAft>
              <a:buSzPts val="980"/>
              <a:buNone/>
              <a:defRPr/>
            </a:lvl8pPr>
            <a:lvl9pPr lvl="8" rtl="0">
              <a:spcBef>
                <a:spcPts val="0"/>
              </a:spcBef>
              <a:spcAft>
                <a:spcPts val="0"/>
              </a:spcAft>
              <a:buSzPts val="980"/>
              <a:buNone/>
              <a:defRPr/>
            </a:lvl9pPr>
          </a:lstStyle>
          <a:p/>
        </p:txBody>
      </p:sp>
      <p:sp>
        <p:nvSpPr>
          <p:cNvPr id="74" name="Google Shape;74;p9"/>
          <p:cNvSpPr txBox="1"/>
          <p:nvPr>
            <p:ph idx="13" type="subTitle"/>
          </p:nvPr>
        </p:nvSpPr>
        <p:spPr>
          <a:xfrm>
            <a:off x="3344238" y="1498150"/>
            <a:ext cx="1305000" cy="309600"/>
          </a:xfrm>
          <a:prstGeom prst="rect">
            <a:avLst/>
          </a:prstGeom>
        </p:spPr>
        <p:txBody>
          <a:bodyPr anchorCtr="0" anchor="t" bIns="91425" lIns="91425" spcFirstLastPara="1" rIns="91425" wrap="square" tIns="91425">
            <a:normAutofit fontScale="70000" lnSpcReduction="20000"/>
          </a:bodyPr>
          <a:lstStyle>
            <a:lvl1pPr lvl="0">
              <a:spcBef>
                <a:spcPts val="0"/>
              </a:spcBef>
              <a:spcAft>
                <a:spcPts val="0"/>
              </a:spcAft>
              <a:buSzPts val="1260"/>
              <a:buNone/>
              <a:defRPr/>
            </a:lvl1pPr>
            <a:lvl2pPr lvl="1">
              <a:spcBef>
                <a:spcPts val="0"/>
              </a:spcBef>
              <a:spcAft>
                <a:spcPts val="0"/>
              </a:spcAft>
              <a:buSzPts val="980"/>
              <a:buNone/>
              <a:defRPr/>
            </a:lvl2pPr>
            <a:lvl3pPr lvl="2">
              <a:spcBef>
                <a:spcPts val="0"/>
              </a:spcBef>
              <a:spcAft>
                <a:spcPts val="0"/>
              </a:spcAft>
              <a:buSzPts val="980"/>
              <a:buNone/>
              <a:defRPr/>
            </a:lvl3pPr>
            <a:lvl4pPr lvl="3">
              <a:spcBef>
                <a:spcPts val="0"/>
              </a:spcBef>
              <a:spcAft>
                <a:spcPts val="0"/>
              </a:spcAft>
              <a:buSzPts val="980"/>
              <a:buNone/>
              <a:defRPr/>
            </a:lvl4pPr>
            <a:lvl5pPr lvl="4">
              <a:spcBef>
                <a:spcPts val="0"/>
              </a:spcBef>
              <a:spcAft>
                <a:spcPts val="0"/>
              </a:spcAft>
              <a:buSzPts val="980"/>
              <a:buNone/>
              <a:defRPr/>
            </a:lvl5pPr>
            <a:lvl6pPr lvl="5">
              <a:spcBef>
                <a:spcPts val="0"/>
              </a:spcBef>
              <a:spcAft>
                <a:spcPts val="0"/>
              </a:spcAft>
              <a:buSzPts val="980"/>
              <a:buNone/>
              <a:defRPr/>
            </a:lvl6pPr>
            <a:lvl7pPr lvl="6">
              <a:spcBef>
                <a:spcPts val="0"/>
              </a:spcBef>
              <a:spcAft>
                <a:spcPts val="0"/>
              </a:spcAft>
              <a:buSzPts val="980"/>
              <a:buNone/>
              <a:defRPr/>
            </a:lvl7pPr>
            <a:lvl8pPr lvl="7">
              <a:spcBef>
                <a:spcPts val="0"/>
              </a:spcBef>
              <a:spcAft>
                <a:spcPts val="0"/>
              </a:spcAft>
              <a:buSzPts val="980"/>
              <a:buNone/>
              <a:defRPr/>
            </a:lvl8pPr>
            <a:lvl9pPr lvl="8" rtl="0">
              <a:spcBef>
                <a:spcPts val="0"/>
              </a:spcBef>
              <a:spcAft>
                <a:spcPts val="0"/>
              </a:spcAft>
              <a:buSzPts val="980"/>
              <a:buNone/>
              <a:defRPr/>
            </a:lvl9pPr>
          </a:lstStyle>
          <a:p/>
        </p:txBody>
      </p:sp>
      <p:sp>
        <p:nvSpPr>
          <p:cNvPr id="75" name="Google Shape;75;p9"/>
          <p:cNvSpPr txBox="1"/>
          <p:nvPr>
            <p:ph idx="14" type="subTitle"/>
          </p:nvPr>
        </p:nvSpPr>
        <p:spPr>
          <a:xfrm>
            <a:off x="5458350" y="1498100"/>
            <a:ext cx="1305000" cy="309600"/>
          </a:xfrm>
          <a:prstGeom prst="rect">
            <a:avLst/>
          </a:prstGeom>
        </p:spPr>
        <p:txBody>
          <a:bodyPr anchorCtr="0" anchor="t" bIns="91425" lIns="91425" spcFirstLastPara="1" rIns="91425" wrap="square" tIns="91425">
            <a:normAutofit fontScale="70000" lnSpcReduction="20000"/>
          </a:bodyPr>
          <a:lstStyle>
            <a:lvl1pPr lvl="0">
              <a:spcBef>
                <a:spcPts val="0"/>
              </a:spcBef>
              <a:spcAft>
                <a:spcPts val="0"/>
              </a:spcAft>
              <a:buSzPts val="1260"/>
              <a:buNone/>
              <a:defRPr/>
            </a:lvl1pPr>
            <a:lvl2pPr lvl="1">
              <a:spcBef>
                <a:spcPts val="0"/>
              </a:spcBef>
              <a:spcAft>
                <a:spcPts val="0"/>
              </a:spcAft>
              <a:buSzPts val="980"/>
              <a:buNone/>
              <a:defRPr/>
            </a:lvl2pPr>
            <a:lvl3pPr lvl="2">
              <a:spcBef>
                <a:spcPts val="0"/>
              </a:spcBef>
              <a:spcAft>
                <a:spcPts val="0"/>
              </a:spcAft>
              <a:buSzPts val="980"/>
              <a:buNone/>
              <a:defRPr/>
            </a:lvl3pPr>
            <a:lvl4pPr lvl="3">
              <a:spcBef>
                <a:spcPts val="0"/>
              </a:spcBef>
              <a:spcAft>
                <a:spcPts val="0"/>
              </a:spcAft>
              <a:buSzPts val="980"/>
              <a:buNone/>
              <a:defRPr/>
            </a:lvl4pPr>
            <a:lvl5pPr lvl="4">
              <a:spcBef>
                <a:spcPts val="0"/>
              </a:spcBef>
              <a:spcAft>
                <a:spcPts val="0"/>
              </a:spcAft>
              <a:buSzPts val="980"/>
              <a:buNone/>
              <a:defRPr/>
            </a:lvl5pPr>
            <a:lvl6pPr lvl="5">
              <a:spcBef>
                <a:spcPts val="0"/>
              </a:spcBef>
              <a:spcAft>
                <a:spcPts val="0"/>
              </a:spcAft>
              <a:buSzPts val="980"/>
              <a:buNone/>
              <a:defRPr/>
            </a:lvl6pPr>
            <a:lvl7pPr lvl="6">
              <a:spcBef>
                <a:spcPts val="0"/>
              </a:spcBef>
              <a:spcAft>
                <a:spcPts val="0"/>
              </a:spcAft>
              <a:buSzPts val="980"/>
              <a:buNone/>
              <a:defRPr/>
            </a:lvl7pPr>
            <a:lvl8pPr lvl="7">
              <a:spcBef>
                <a:spcPts val="0"/>
              </a:spcBef>
              <a:spcAft>
                <a:spcPts val="0"/>
              </a:spcAft>
              <a:buSzPts val="980"/>
              <a:buNone/>
              <a:defRPr/>
            </a:lvl8pPr>
            <a:lvl9pPr lvl="8" rtl="0">
              <a:spcBef>
                <a:spcPts val="0"/>
              </a:spcBef>
              <a:spcAft>
                <a:spcPts val="0"/>
              </a:spcAft>
              <a:buSzPts val="980"/>
              <a:buNone/>
              <a:defRPr/>
            </a:lvl9pPr>
          </a:lstStyle>
          <a:p/>
        </p:txBody>
      </p:sp>
      <p:sp>
        <p:nvSpPr>
          <p:cNvPr id="76" name="Google Shape;76;p9"/>
          <p:cNvSpPr txBox="1"/>
          <p:nvPr>
            <p:ph idx="15" type="subTitle"/>
          </p:nvPr>
        </p:nvSpPr>
        <p:spPr>
          <a:xfrm>
            <a:off x="7572463" y="1498100"/>
            <a:ext cx="1305000" cy="309600"/>
          </a:xfrm>
          <a:prstGeom prst="rect">
            <a:avLst/>
          </a:prstGeom>
        </p:spPr>
        <p:txBody>
          <a:bodyPr anchorCtr="0" anchor="t" bIns="91425" lIns="91425" spcFirstLastPara="1" rIns="91425" wrap="square" tIns="91425">
            <a:normAutofit fontScale="70000" lnSpcReduction="20000"/>
          </a:bodyPr>
          <a:lstStyle>
            <a:lvl1pPr lvl="0">
              <a:spcBef>
                <a:spcPts val="0"/>
              </a:spcBef>
              <a:spcAft>
                <a:spcPts val="0"/>
              </a:spcAft>
              <a:buSzPts val="1260"/>
              <a:buNone/>
              <a:defRPr/>
            </a:lvl1pPr>
            <a:lvl2pPr lvl="1">
              <a:spcBef>
                <a:spcPts val="0"/>
              </a:spcBef>
              <a:spcAft>
                <a:spcPts val="0"/>
              </a:spcAft>
              <a:buSzPts val="980"/>
              <a:buNone/>
              <a:defRPr/>
            </a:lvl2pPr>
            <a:lvl3pPr lvl="2">
              <a:spcBef>
                <a:spcPts val="0"/>
              </a:spcBef>
              <a:spcAft>
                <a:spcPts val="0"/>
              </a:spcAft>
              <a:buSzPts val="980"/>
              <a:buNone/>
              <a:defRPr/>
            </a:lvl3pPr>
            <a:lvl4pPr lvl="3">
              <a:spcBef>
                <a:spcPts val="0"/>
              </a:spcBef>
              <a:spcAft>
                <a:spcPts val="0"/>
              </a:spcAft>
              <a:buSzPts val="980"/>
              <a:buNone/>
              <a:defRPr/>
            </a:lvl4pPr>
            <a:lvl5pPr lvl="4">
              <a:spcBef>
                <a:spcPts val="0"/>
              </a:spcBef>
              <a:spcAft>
                <a:spcPts val="0"/>
              </a:spcAft>
              <a:buSzPts val="980"/>
              <a:buNone/>
              <a:defRPr/>
            </a:lvl5pPr>
            <a:lvl6pPr lvl="5">
              <a:spcBef>
                <a:spcPts val="0"/>
              </a:spcBef>
              <a:spcAft>
                <a:spcPts val="0"/>
              </a:spcAft>
              <a:buSzPts val="980"/>
              <a:buNone/>
              <a:defRPr/>
            </a:lvl6pPr>
            <a:lvl7pPr lvl="6">
              <a:spcBef>
                <a:spcPts val="0"/>
              </a:spcBef>
              <a:spcAft>
                <a:spcPts val="0"/>
              </a:spcAft>
              <a:buSzPts val="980"/>
              <a:buNone/>
              <a:defRPr/>
            </a:lvl7pPr>
            <a:lvl8pPr lvl="7">
              <a:spcBef>
                <a:spcPts val="0"/>
              </a:spcBef>
              <a:spcAft>
                <a:spcPts val="0"/>
              </a:spcAft>
              <a:buSzPts val="980"/>
              <a:buNone/>
              <a:defRPr/>
            </a:lvl8pPr>
            <a:lvl9pPr lvl="8" rtl="0">
              <a:spcBef>
                <a:spcPts val="0"/>
              </a:spcBef>
              <a:spcAft>
                <a:spcPts val="0"/>
              </a:spcAft>
              <a:buSzPts val="980"/>
              <a:buNone/>
              <a:defRPr/>
            </a:lvl9pPr>
          </a:lstStyle>
          <a:p/>
        </p:txBody>
      </p:sp>
      <p:sp>
        <p:nvSpPr>
          <p:cNvPr id="77" name="Google Shape;77;p9"/>
          <p:cNvSpPr txBox="1"/>
          <p:nvPr>
            <p:ph idx="16" type="subTitle"/>
          </p:nvPr>
        </p:nvSpPr>
        <p:spPr>
          <a:xfrm>
            <a:off x="1230138" y="3196000"/>
            <a:ext cx="1305000" cy="309600"/>
          </a:xfrm>
          <a:prstGeom prst="rect">
            <a:avLst/>
          </a:prstGeom>
        </p:spPr>
        <p:txBody>
          <a:bodyPr anchorCtr="0" anchor="t" bIns="91425" lIns="91425" spcFirstLastPara="1" rIns="91425" wrap="square" tIns="91425">
            <a:normAutofit fontScale="70000" lnSpcReduction="20000"/>
          </a:bodyPr>
          <a:lstStyle>
            <a:lvl1pPr lvl="0">
              <a:spcBef>
                <a:spcPts val="0"/>
              </a:spcBef>
              <a:spcAft>
                <a:spcPts val="0"/>
              </a:spcAft>
              <a:buSzPts val="1260"/>
              <a:buNone/>
              <a:defRPr/>
            </a:lvl1pPr>
            <a:lvl2pPr lvl="1">
              <a:spcBef>
                <a:spcPts val="0"/>
              </a:spcBef>
              <a:spcAft>
                <a:spcPts val="0"/>
              </a:spcAft>
              <a:buSzPts val="980"/>
              <a:buNone/>
              <a:defRPr/>
            </a:lvl2pPr>
            <a:lvl3pPr lvl="2">
              <a:spcBef>
                <a:spcPts val="0"/>
              </a:spcBef>
              <a:spcAft>
                <a:spcPts val="0"/>
              </a:spcAft>
              <a:buSzPts val="980"/>
              <a:buNone/>
              <a:defRPr/>
            </a:lvl3pPr>
            <a:lvl4pPr lvl="3">
              <a:spcBef>
                <a:spcPts val="0"/>
              </a:spcBef>
              <a:spcAft>
                <a:spcPts val="0"/>
              </a:spcAft>
              <a:buSzPts val="980"/>
              <a:buNone/>
              <a:defRPr/>
            </a:lvl4pPr>
            <a:lvl5pPr lvl="4">
              <a:spcBef>
                <a:spcPts val="0"/>
              </a:spcBef>
              <a:spcAft>
                <a:spcPts val="0"/>
              </a:spcAft>
              <a:buSzPts val="980"/>
              <a:buNone/>
              <a:defRPr/>
            </a:lvl5pPr>
            <a:lvl6pPr lvl="5">
              <a:spcBef>
                <a:spcPts val="0"/>
              </a:spcBef>
              <a:spcAft>
                <a:spcPts val="0"/>
              </a:spcAft>
              <a:buSzPts val="980"/>
              <a:buNone/>
              <a:defRPr/>
            </a:lvl6pPr>
            <a:lvl7pPr lvl="6">
              <a:spcBef>
                <a:spcPts val="0"/>
              </a:spcBef>
              <a:spcAft>
                <a:spcPts val="0"/>
              </a:spcAft>
              <a:buSzPts val="980"/>
              <a:buNone/>
              <a:defRPr/>
            </a:lvl7pPr>
            <a:lvl8pPr lvl="7">
              <a:spcBef>
                <a:spcPts val="0"/>
              </a:spcBef>
              <a:spcAft>
                <a:spcPts val="0"/>
              </a:spcAft>
              <a:buSzPts val="980"/>
              <a:buNone/>
              <a:defRPr/>
            </a:lvl8pPr>
            <a:lvl9pPr lvl="8" rtl="0">
              <a:spcBef>
                <a:spcPts val="0"/>
              </a:spcBef>
              <a:spcAft>
                <a:spcPts val="0"/>
              </a:spcAft>
              <a:buSzPts val="980"/>
              <a:buNone/>
              <a:defRPr/>
            </a:lvl9pPr>
          </a:lstStyle>
          <a:p/>
        </p:txBody>
      </p:sp>
      <p:sp>
        <p:nvSpPr>
          <p:cNvPr id="78" name="Google Shape;78;p9"/>
          <p:cNvSpPr txBox="1"/>
          <p:nvPr>
            <p:ph idx="17" type="subTitle"/>
          </p:nvPr>
        </p:nvSpPr>
        <p:spPr>
          <a:xfrm>
            <a:off x="3347458" y="3196000"/>
            <a:ext cx="1305000" cy="309600"/>
          </a:xfrm>
          <a:prstGeom prst="rect">
            <a:avLst/>
          </a:prstGeom>
        </p:spPr>
        <p:txBody>
          <a:bodyPr anchorCtr="0" anchor="t" bIns="91425" lIns="91425" spcFirstLastPara="1" rIns="91425" wrap="square" tIns="91425">
            <a:normAutofit fontScale="70000" lnSpcReduction="20000"/>
          </a:bodyPr>
          <a:lstStyle>
            <a:lvl1pPr lvl="0">
              <a:spcBef>
                <a:spcPts val="0"/>
              </a:spcBef>
              <a:spcAft>
                <a:spcPts val="0"/>
              </a:spcAft>
              <a:buSzPts val="1260"/>
              <a:buNone/>
              <a:defRPr/>
            </a:lvl1pPr>
            <a:lvl2pPr lvl="1">
              <a:spcBef>
                <a:spcPts val="0"/>
              </a:spcBef>
              <a:spcAft>
                <a:spcPts val="0"/>
              </a:spcAft>
              <a:buSzPts val="980"/>
              <a:buNone/>
              <a:defRPr/>
            </a:lvl2pPr>
            <a:lvl3pPr lvl="2">
              <a:spcBef>
                <a:spcPts val="0"/>
              </a:spcBef>
              <a:spcAft>
                <a:spcPts val="0"/>
              </a:spcAft>
              <a:buSzPts val="980"/>
              <a:buNone/>
              <a:defRPr/>
            </a:lvl3pPr>
            <a:lvl4pPr lvl="3">
              <a:spcBef>
                <a:spcPts val="0"/>
              </a:spcBef>
              <a:spcAft>
                <a:spcPts val="0"/>
              </a:spcAft>
              <a:buSzPts val="980"/>
              <a:buNone/>
              <a:defRPr/>
            </a:lvl4pPr>
            <a:lvl5pPr lvl="4">
              <a:spcBef>
                <a:spcPts val="0"/>
              </a:spcBef>
              <a:spcAft>
                <a:spcPts val="0"/>
              </a:spcAft>
              <a:buSzPts val="980"/>
              <a:buNone/>
              <a:defRPr/>
            </a:lvl5pPr>
            <a:lvl6pPr lvl="5">
              <a:spcBef>
                <a:spcPts val="0"/>
              </a:spcBef>
              <a:spcAft>
                <a:spcPts val="0"/>
              </a:spcAft>
              <a:buSzPts val="980"/>
              <a:buNone/>
              <a:defRPr/>
            </a:lvl6pPr>
            <a:lvl7pPr lvl="6">
              <a:spcBef>
                <a:spcPts val="0"/>
              </a:spcBef>
              <a:spcAft>
                <a:spcPts val="0"/>
              </a:spcAft>
              <a:buSzPts val="980"/>
              <a:buNone/>
              <a:defRPr/>
            </a:lvl7pPr>
            <a:lvl8pPr lvl="7">
              <a:spcBef>
                <a:spcPts val="0"/>
              </a:spcBef>
              <a:spcAft>
                <a:spcPts val="0"/>
              </a:spcAft>
              <a:buSzPts val="980"/>
              <a:buNone/>
              <a:defRPr/>
            </a:lvl8pPr>
            <a:lvl9pPr lvl="8" rtl="0">
              <a:spcBef>
                <a:spcPts val="0"/>
              </a:spcBef>
              <a:spcAft>
                <a:spcPts val="0"/>
              </a:spcAft>
              <a:buSzPts val="980"/>
              <a:buNone/>
              <a:defRPr/>
            </a:lvl9pPr>
          </a:lstStyle>
          <a:p/>
        </p:txBody>
      </p:sp>
      <p:sp>
        <p:nvSpPr>
          <p:cNvPr id="79" name="Google Shape;79;p9"/>
          <p:cNvSpPr txBox="1"/>
          <p:nvPr>
            <p:ph idx="18" type="subTitle"/>
          </p:nvPr>
        </p:nvSpPr>
        <p:spPr>
          <a:xfrm>
            <a:off x="5464767" y="3196000"/>
            <a:ext cx="1305000" cy="309600"/>
          </a:xfrm>
          <a:prstGeom prst="rect">
            <a:avLst/>
          </a:prstGeom>
        </p:spPr>
        <p:txBody>
          <a:bodyPr anchorCtr="0" anchor="t" bIns="91425" lIns="91425" spcFirstLastPara="1" rIns="91425" wrap="square" tIns="91425">
            <a:normAutofit fontScale="70000" lnSpcReduction="20000"/>
          </a:bodyPr>
          <a:lstStyle>
            <a:lvl1pPr lvl="0">
              <a:spcBef>
                <a:spcPts val="0"/>
              </a:spcBef>
              <a:spcAft>
                <a:spcPts val="0"/>
              </a:spcAft>
              <a:buSzPts val="1260"/>
              <a:buNone/>
              <a:defRPr/>
            </a:lvl1pPr>
            <a:lvl2pPr lvl="1">
              <a:spcBef>
                <a:spcPts val="0"/>
              </a:spcBef>
              <a:spcAft>
                <a:spcPts val="0"/>
              </a:spcAft>
              <a:buSzPts val="980"/>
              <a:buNone/>
              <a:defRPr/>
            </a:lvl2pPr>
            <a:lvl3pPr lvl="2">
              <a:spcBef>
                <a:spcPts val="0"/>
              </a:spcBef>
              <a:spcAft>
                <a:spcPts val="0"/>
              </a:spcAft>
              <a:buSzPts val="980"/>
              <a:buNone/>
              <a:defRPr/>
            </a:lvl3pPr>
            <a:lvl4pPr lvl="3">
              <a:spcBef>
                <a:spcPts val="0"/>
              </a:spcBef>
              <a:spcAft>
                <a:spcPts val="0"/>
              </a:spcAft>
              <a:buSzPts val="980"/>
              <a:buNone/>
              <a:defRPr/>
            </a:lvl4pPr>
            <a:lvl5pPr lvl="4">
              <a:spcBef>
                <a:spcPts val="0"/>
              </a:spcBef>
              <a:spcAft>
                <a:spcPts val="0"/>
              </a:spcAft>
              <a:buSzPts val="980"/>
              <a:buNone/>
              <a:defRPr/>
            </a:lvl5pPr>
            <a:lvl6pPr lvl="5">
              <a:spcBef>
                <a:spcPts val="0"/>
              </a:spcBef>
              <a:spcAft>
                <a:spcPts val="0"/>
              </a:spcAft>
              <a:buSzPts val="980"/>
              <a:buNone/>
              <a:defRPr/>
            </a:lvl6pPr>
            <a:lvl7pPr lvl="6">
              <a:spcBef>
                <a:spcPts val="0"/>
              </a:spcBef>
              <a:spcAft>
                <a:spcPts val="0"/>
              </a:spcAft>
              <a:buSzPts val="980"/>
              <a:buNone/>
              <a:defRPr/>
            </a:lvl7pPr>
            <a:lvl8pPr lvl="7">
              <a:spcBef>
                <a:spcPts val="0"/>
              </a:spcBef>
              <a:spcAft>
                <a:spcPts val="0"/>
              </a:spcAft>
              <a:buSzPts val="980"/>
              <a:buNone/>
              <a:defRPr/>
            </a:lvl8pPr>
            <a:lvl9pPr lvl="8" rtl="0">
              <a:spcBef>
                <a:spcPts val="0"/>
              </a:spcBef>
              <a:spcAft>
                <a:spcPts val="0"/>
              </a:spcAft>
              <a:buSzPts val="980"/>
              <a:buNone/>
              <a:defRPr/>
            </a:lvl9pPr>
          </a:lstStyle>
          <a:p/>
        </p:txBody>
      </p:sp>
      <p:sp>
        <p:nvSpPr>
          <p:cNvPr id="80" name="Google Shape;80;p9"/>
          <p:cNvSpPr txBox="1"/>
          <p:nvPr>
            <p:ph idx="19" type="subTitle"/>
          </p:nvPr>
        </p:nvSpPr>
        <p:spPr>
          <a:xfrm>
            <a:off x="7582038" y="3196000"/>
            <a:ext cx="1305000" cy="309600"/>
          </a:xfrm>
          <a:prstGeom prst="rect">
            <a:avLst/>
          </a:prstGeom>
        </p:spPr>
        <p:txBody>
          <a:bodyPr anchorCtr="0" anchor="t" bIns="91425" lIns="91425" spcFirstLastPara="1" rIns="91425" wrap="square" tIns="91425">
            <a:normAutofit fontScale="70000" lnSpcReduction="20000"/>
          </a:bodyPr>
          <a:lstStyle>
            <a:lvl1pPr lvl="0">
              <a:spcBef>
                <a:spcPts val="0"/>
              </a:spcBef>
              <a:spcAft>
                <a:spcPts val="0"/>
              </a:spcAft>
              <a:buSzPts val="1260"/>
              <a:buNone/>
              <a:defRPr/>
            </a:lvl1pPr>
            <a:lvl2pPr lvl="1">
              <a:spcBef>
                <a:spcPts val="0"/>
              </a:spcBef>
              <a:spcAft>
                <a:spcPts val="0"/>
              </a:spcAft>
              <a:buSzPts val="980"/>
              <a:buNone/>
              <a:defRPr/>
            </a:lvl2pPr>
            <a:lvl3pPr lvl="2">
              <a:spcBef>
                <a:spcPts val="0"/>
              </a:spcBef>
              <a:spcAft>
                <a:spcPts val="0"/>
              </a:spcAft>
              <a:buSzPts val="980"/>
              <a:buNone/>
              <a:defRPr/>
            </a:lvl3pPr>
            <a:lvl4pPr lvl="3">
              <a:spcBef>
                <a:spcPts val="0"/>
              </a:spcBef>
              <a:spcAft>
                <a:spcPts val="0"/>
              </a:spcAft>
              <a:buSzPts val="980"/>
              <a:buNone/>
              <a:defRPr/>
            </a:lvl4pPr>
            <a:lvl5pPr lvl="4">
              <a:spcBef>
                <a:spcPts val="0"/>
              </a:spcBef>
              <a:spcAft>
                <a:spcPts val="0"/>
              </a:spcAft>
              <a:buSzPts val="980"/>
              <a:buNone/>
              <a:defRPr/>
            </a:lvl5pPr>
            <a:lvl6pPr lvl="5">
              <a:spcBef>
                <a:spcPts val="0"/>
              </a:spcBef>
              <a:spcAft>
                <a:spcPts val="0"/>
              </a:spcAft>
              <a:buSzPts val="980"/>
              <a:buNone/>
              <a:defRPr/>
            </a:lvl6pPr>
            <a:lvl7pPr lvl="6">
              <a:spcBef>
                <a:spcPts val="0"/>
              </a:spcBef>
              <a:spcAft>
                <a:spcPts val="0"/>
              </a:spcAft>
              <a:buSzPts val="980"/>
              <a:buNone/>
              <a:defRPr/>
            </a:lvl7pPr>
            <a:lvl8pPr lvl="7">
              <a:spcBef>
                <a:spcPts val="0"/>
              </a:spcBef>
              <a:spcAft>
                <a:spcPts val="0"/>
              </a:spcAft>
              <a:buSzPts val="980"/>
              <a:buNone/>
              <a:defRPr/>
            </a:lvl8pPr>
            <a:lvl9pPr lvl="8" rtl="0">
              <a:spcBef>
                <a:spcPts val="0"/>
              </a:spcBef>
              <a:spcAft>
                <a:spcPts val="0"/>
              </a:spcAft>
              <a:buSzPts val="980"/>
              <a:buNone/>
              <a:defRPr/>
            </a:lvl9pPr>
          </a:lstStyle>
          <a:p/>
        </p:txBody>
      </p:sp>
      <p:sp>
        <p:nvSpPr>
          <p:cNvPr id="81" name="Google Shape;81;p9"/>
          <p:cNvSpPr txBox="1"/>
          <p:nvPr>
            <p:ph idx="20" type="body"/>
          </p:nvPr>
        </p:nvSpPr>
        <p:spPr>
          <a:xfrm>
            <a:off x="469400" y="3672425"/>
            <a:ext cx="1867800" cy="6342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82" name="Google Shape;82;p9"/>
          <p:cNvSpPr txBox="1"/>
          <p:nvPr>
            <p:ph idx="21" type="body"/>
          </p:nvPr>
        </p:nvSpPr>
        <p:spPr>
          <a:xfrm>
            <a:off x="2566750" y="3672425"/>
            <a:ext cx="1867800" cy="6342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3" name="Google Shape;83;p9"/>
          <p:cNvSpPr txBox="1"/>
          <p:nvPr>
            <p:ph idx="22" type="body"/>
          </p:nvPr>
        </p:nvSpPr>
        <p:spPr>
          <a:xfrm>
            <a:off x="4684050" y="3672425"/>
            <a:ext cx="1867800" cy="6342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4" name="Google Shape;84;p9"/>
          <p:cNvSpPr txBox="1"/>
          <p:nvPr>
            <p:ph idx="23" type="body"/>
          </p:nvPr>
        </p:nvSpPr>
        <p:spPr>
          <a:xfrm>
            <a:off x="6801350" y="3672425"/>
            <a:ext cx="1867800" cy="6342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5" name="Google Shape;85;p9"/>
          <p:cNvSpPr txBox="1"/>
          <p:nvPr>
            <p:ph idx="24" type="body"/>
          </p:nvPr>
        </p:nvSpPr>
        <p:spPr>
          <a:xfrm>
            <a:off x="472125" y="1965025"/>
            <a:ext cx="1867800" cy="6342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6" name="Google Shape;86;p9"/>
          <p:cNvSpPr txBox="1"/>
          <p:nvPr>
            <p:ph idx="25" type="body"/>
          </p:nvPr>
        </p:nvSpPr>
        <p:spPr>
          <a:xfrm>
            <a:off x="2569475" y="1965025"/>
            <a:ext cx="1867800" cy="6342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87" name="Google Shape;87;p9"/>
          <p:cNvSpPr txBox="1"/>
          <p:nvPr>
            <p:ph idx="26" type="body"/>
          </p:nvPr>
        </p:nvSpPr>
        <p:spPr>
          <a:xfrm>
            <a:off x="4686775" y="1965025"/>
            <a:ext cx="1867800" cy="6342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88" name="Google Shape;88;p9"/>
          <p:cNvSpPr txBox="1"/>
          <p:nvPr>
            <p:ph idx="27" type="body"/>
          </p:nvPr>
        </p:nvSpPr>
        <p:spPr>
          <a:xfrm>
            <a:off x="6804075" y="1965025"/>
            <a:ext cx="1867800" cy="6342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9" name="Shape 89"/>
        <p:cNvGrpSpPr/>
        <p:nvPr/>
      </p:nvGrpSpPr>
      <p:grpSpPr>
        <a:xfrm>
          <a:off x="0" y="0"/>
          <a:ext cx="0" cy="0"/>
          <a:chOff x="0" y="0"/>
          <a:chExt cx="0" cy="0"/>
        </a:xfrm>
      </p:grpSpPr>
      <p:sp>
        <p:nvSpPr>
          <p:cNvPr id="90" name="Google Shape;90;p10"/>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1" name="Google Shape;91;p10"/>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92" name="Google Shape;92;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93" name="Google Shape;93;p10"/>
          <p:cNvPicPr preferRelativeResize="0"/>
          <p:nvPr/>
        </p:nvPicPr>
        <p:blipFill>
          <a:blip r:embed="rId2">
            <a:alphaModFix/>
          </a:blip>
          <a:stretch>
            <a:fillRect/>
          </a:stretch>
        </p:blipFill>
        <p:spPr>
          <a:xfrm>
            <a:off x="111625" y="4099838"/>
            <a:ext cx="1144699" cy="1144724"/>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3600"/>
              <a:buFont typeface="Space Grotesk"/>
              <a:buNone/>
              <a:defRPr b="1" sz="3600">
                <a:solidFill>
                  <a:schemeClr val="dk1"/>
                </a:solidFill>
                <a:latin typeface="Space Grotesk"/>
                <a:ea typeface="Space Grotesk"/>
                <a:cs typeface="Space Grotesk"/>
                <a:sym typeface="Space Grotes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1"/>
              </a:buClr>
              <a:buSzPts val="1800"/>
              <a:buFont typeface="Inter"/>
              <a:buChar char="●"/>
              <a:defRPr sz="1800">
                <a:solidFill>
                  <a:schemeClr val="dk1"/>
                </a:solidFill>
                <a:latin typeface="Inter"/>
                <a:ea typeface="Inter"/>
                <a:cs typeface="Inter"/>
                <a:sym typeface="Inter"/>
              </a:defRPr>
            </a:lvl1pPr>
            <a:lvl2pPr indent="-317500" lvl="1" marL="914400" rtl="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2pPr>
            <a:lvl3pPr indent="-317500" lvl="2" marL="1371600" rtl="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3pPr>
            <a:lvl4pPr indent="-317500" lvl="3" marL="1828800" rtl="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4pPr>
            <a:lvl5pPr indent="-317500" lvl="4" marL="2286000" rtl="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5pPr>
            <a:lvl6pPr indent="-317500" lvl="5" marL="2743200" rtl="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6pPr>
            <a:lvl7pPr indent="-317500" lvl="6" marL="3200400" rtl="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7pPr>
            <a:lvl8pPr indent="-317500" lvl="7" marL="3657600" rtl="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8pPr>
            <a:lvl9pPr indent="-317500" lvl="8" marL="4114800" rtl="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latin typeface="Space Grotesk"/>
                <a:ea typeface="Space Grotesk"/>
                <a:cs typeface="Space Grotesk"/>
                <a:sym typeface="Space Grotesk"/>
              </a:defRPr>
            </a:lvl1pPr>
            <a:lvl2pPr lvl="1" rtl="0" algn="r">
              <a:buNone/>
              <a:defRPr sz="1000">
                <a:solidFill>
                  <a:schemeClr val="dk2"/>
                </a:solidFill>
                <a:latin typeface="Space Grotesk"/>
                <a:ea typeface="Space Grotesk"/>
                <a:cs typeface="Space Grotesk"/>
                <a:sym typeface="Space Grotesk"/>
              </a:defRPr>
            </a:lvl2pPr>
            <a:lvl3pPr lvl="2" rtl="0" algn="r">
              <a:buNone/>
              <a:defRPr sz="1000">
                <a:solidFill>
                  <a:schemeClr val="dk2"/>
                </a:solidFill>
                <a:latin typeface="Space Grotesk"/>
                <a:ea typeface="Space Grotesk"/>
                <a:cs typeface="Space Grotesk"/>
                <a:sym typeface="Space Grotesk"/>
              </a:defRPr>
            </a:lvl3pPr>
            <a:lvl4pPr lvl="3" rtl="0" algn="r">
              <a:buNone/>
              <a:defRPr sz="1000">
                <a:solidFill>
                  <a:schemeClr val="dk2"/>
                </a:solidFill>
                <a:latin typeface="Space Grotesk"/>
                <a:ea typeface="Space Grotesk"/>
                <a:cs typeface="Space Grotesk"/>
                <a:sym typeface="Space Grotesk"/>
              </a:defRPr>
            </a:lvl4pPr>
            <a:lvl5pPr lvl="4" rtl="0" algn="r">
              <a:buNone/>
              <a:defRPr sz="1000">
                <a:solidFill>
                  <a:schemeClr val="dk2"/>
                </a:solidFill>
                <a:latin typeface="Space Grotesk"/>
                <a:ea typeface="Space Grotesk"/>
                <a:cs typeface="Space Grotesk"/>
                <a:sym typeface="Space Grotesk"/>
              </a:defRPr>
            </a:lvl5pPr>
            <a:lvl6pPr lvl="5" rtl="0" algn="r">
              <a:buNone/>
              <a:defRPr sz="1000">
                <a:solidFill>
                  <a:schemeClr val="dk2"/>
                </a:solidFill>
                <a:latin typeface="Space Grotesk"/>
                <a:ea typeface="Space Grotesk"/>
                <a:cs typeface="Space Grotesk"/>
                <a:sym typeface="Space Grotesk"/>
              </a:defRPr>
            </a:lvl6pPr>
            <a:lvl7pPr lvl="6" rtl="0" algn="r">
              <a:buNone/>
              <a:defRPr sz="1000">
                <a:solidFill>
                  <a:schemeClr val="dk2"/>
                </a:solidFill>
                <a:latin typeface="Space Grotesk"/>
                <a:ea typeface="Space Grotesk"/>
                <a:cs typeface="Space Grotesk"/>
                <a:sym typeface="Space Grotesk"/>
              </a:defRPr>
            </a:lvl7pPr>
            <a:lvl8pPr lvl="7" rtl="0" algn="r">
              <a:buNone/>
              <a:defRPr sz="1000">
                <a:solidFill>
                  <a:schemeClr val="dk2"/>
                </a:solidFill>
                <a:latin typeface="Space Grotesk"/>
                <a:ea typeface="Space Grotesk"/>
                <a:cs typeface="Space Grotesk"/>
                <a:sym typeface="Space Grotesk"/>
              </a:defRPr>
            </a:lvl8pPr>
            <a:lvl9pPr lvl="8" rtl="0" algn="r">
              <a:buNone/>
              <a:defRPr sz="1000">
                <a:solidFill>
                  <a:schemeClr val="dk2"/>
                </a:solidFill>
                <a:latin typeface="Space Grotesk"/>
                <a:ea typeface="Space Grotesk"/>
                <a:cs typeface="Space Grotesk"/>
                <a:sym typeface="Space Grotesk"/>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4.png"/><Relationship Id="rId6"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6.png"/><Relationship Id="rId5" Type="http://schemas.openxmlformats.org/officeDocument/2006/relationships/image" Target="../media/image5.png"/><Relationship Id="rId6"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6.png"/><Relationship Id="rId5" Type="http://schemas.openxmlformats.org/officeDocument/2006/relationships/image" Target="../media/image5.png"/><Relationship Id="rId6"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6"/>
          <p:cNvSpPr txBox="1"/>
          <p:nvPr>
            <p:ph type="ctrTitle"/>
          </p:nvPr>
        </p:nvSpPr>
        <p:spPr>
          <a:xfrm>
            <a:off x="732750" y="957425"/>
            <a:ext cx="7678500" cy="1425600"/>
          </a:xfrm>
          <a:prstGeom prst="rect">
            <a:avLst/>
          </a:prstGeom>
        </p:spPr>
        <p:txBody>
          <a:bodyPr anchorCtr="0" anchor="b" bIns="91425" lIns="91425" spcFirstLastPara="1" rIns="91425" wrap="square" tIns="0">
            <a:normAutofit fontScale="90000"/>
          </a:bodyPr>
          <a:lstStyle/>
          <a:p>
            <a:pPr indent="0" lvl="0" marL="0" rtl="0" algn="l">
              <a:lnSpc>
                <a:spcPct val="75000"/>
              </a:lnSpc>
              <a:spcBef>
                <a:spcPts val="0"/>
              </a:spcBef>
              <a:spcAft>
                <a:spcPts val="0"/>
              </a:spcAft>
              <a:buNone/>
            </a:pPr>
            <a:r>
              <a:rPr lang="en"/>
              <a:t>ACP-113 : Provable Virtual Machine Randomness </a:t>
            </a:r>
            <a:endParaRPr b="1">
              <a:latin typeface="Space Grotesk"/>
              <a:ea typeface="Space Grotesk"/>
              <a:cs typeface="Space Grotesk"/>
              <a:sym typeface="Space Grotesk"/>
            </a:endParaRPr>
          </a:p>
        </p:txBody>
      </p:sp>
      <p:sp>
        <p:nvSpPr>
          <p:cNvPr id="121" name="Google Shape;121;p16"/>
          <p:cNvSpPr txBox="1"/>
          <p:nvPr>
            <p:ph type="ctrTitle"/>
          </p:nvPr>
        </p:nvSpPr>
        <p:spPr>
          <a:xfrm>
            <a:off x="777150" y="735075"/>
            <a:ext cx="2706300" cy="364500"/>
          </a:xfrm>
          <a:prstGeom prst="rect">
            <a:avLst/>
          </a:prstGeom>
        </p:spPr>
        <p:txBody>
          <a:bodyPr anchorCtr="0" anchor="b" bIns="91425" lIns="91425" spcFirstLastPara="1" rIns="91425" wrap="square" tIns="0">
            <a:normAutofit/>
          </a:bodyPr>
          <a:lstStyle/>
          <a:p>
            <a:pPr indent="0" lvl="0" marL="0" rtl="0" algn="l">
              <a:lnSpc>
                <a:spcPct val="75000"/>
              </a:lnSpc>
              <a:spcBef>
                <a:spcPts val="0"/>
              </a:spcBef>
              <a:spcAft>
                <a:spcPts val="0"/>
              </a:spcAft>
              <a:buNone/>
            </a:pPr>
            <a:r>
              <a:rPr lang="en" sz="1400"/>
              <a:t>Community Call</a:t>
            </a:r>
            <a:endParaRPr b="1" sz="1400">
              <a:latin typeface="Space Grotesk"/>
              <a:ea typeface="Space Grotesk"/>
              <a:cs typeface="Space Grotesk"/>
              <a:sym typeface="Space Grotesk"/>
            </a:endParaRPr>
          </a:p>
        </p:txBody>
      </p:sp>
      <p:sp>
        <p:nvSpPr>
          <p:cNvPr id="122" name="Google Shape;122;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23" name="Google Shape;123;p16"/>
          <p:cNvSpPr txBox="1"/>
          <p:nvPr/>
        </p:nvSpPr>
        <p:spPr>
          <a:xfrm>
            <a:off x="2527025" y="2371650"/>
            <a:ext cx="3447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Space Grotesk Medium"/>
                <a:ea typeface="Space Grotesk Medium"/>
                <a:cs typeface="Space Grotesk Medium"/>
                <a:sym typeface="Space Grotesk Medium"/>
              </a:rPr>
              <a:t>Tsachi Herman, Aug 2024</a:t>
            </a:r>
            <a:endParaRPr>
              <a:solidFill>
                <a:schemeClr val="lt1"/>
              </a:solidFill>
              <a:latin typeface="Space Grotesk Medium"/>
              <a:ea typeface="Space Grotesk Medium"/>
              <a:cs typeface="Space Grotesk Medium"/>
              <a:sym typeface="Space Grotesk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7"/>
          <p:cNvSpPr txBox="1"/>
          <p:nvPr>
            <p:ph type="title"/>
          </p:nvPr>
        </p:nvSpPr>
        <p:spPr>
          <a:xfrm>
            <a:off x="311700" y="2318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640"/>
              <a:t>Agenda</a:t>
            </a:r>
            <a:endParaRPr sz="3640"/>
          </a:p>
        </p:txBody>
      </p:sp>
      <p:sp>
        <p:nvSpPr>
          <p:cNvPr id="129" name="Google Shape;129;p17"/>
          <p:cNvSpPr txBox="1"/>
          <p:nvPr>
            <p:ph idx="2" type="body"/>
          </p:nvPr>
        </p:nvSpPr>
        <p:spPr>
          <a:xfrm>
            <a:off x="311700" y="1417350"/>
            <a:ext cx="8160600" cy="2886300"/>
          </a:xfrm>
          <a:prstGeom prst="rect">
            <a:avLst/>
          </a:prstGeom>
        </p:spPr>
        <p:txBody>
          <a:bodyPr anchorCtr="0" anchor="t" bIns="91425" lIns="91425" spcFirstLastPara="1" rIns="91425" wrap="square" tIns="91425">
            <a:noAutofit/>
          </a:bodyPr>
          <a:lstStyle/>
          <a:p>
            <a:pPr indent="-412750" lvl="0" marL="457200" rtl="0" algn="l">
              <a:lnSpc>
                <a:spcPct val="105000"/>
              </a:lnSpc>
              <a:spcBef>
                <a:spcPts val="0"/>
              </a:spcBef>
              <a:spcAft>
                <a:spcPts val="0"/>
              </a:spcAft>
              <a:buSzPts val="2900"/>
              <a:buChar char="-"/>
            </a:pPr>
            <a:r>
              <a:rPr lang="en" sz="2600">
                <a:latin typeface="Arial"/>
                <a:ea typeface="Arial"/>
                <a:cs typeface="Arial"/>
                <a:sym typeface="Arial"/>
              </a:rPr>
              <a:t>Motivation</a:t>
            </a:r>
            <a:endParaRPr sz="2600">
              <a:latin typeface="Arial"/>
              <a:ea typeface="Arial"/>
              <a:cs typeface="Arial"/>
              <a:sym typeface="Arial"/>
            </a:endParaRPr>
          </a:p>
          <a:p>
            <a:pPr indent="-393700" lvl="0" marL="457200" rtl="0" algn="l">
              <a:lnSpc>
                <a:spcPct val="105000"/>
              </a:lnSpc>
              <a:spcBef>
                <a:spcPts val="0"/>
              </a:spcBef>
              <a:spcAft>
                <a:spcPts val="0"/>
              </a:spcAft>
              <a:buSzPts val="2600"/>
              <a:buFont typeface="Arial"/>
              <a:buChar char="-"/>
            </a:pPr>
            <a:r>
              <a:rPr lang="en" sz="2600">
                <a:latin typeface="Arial"/>
                <a:ea typeface="Arial"/>
                <a:cs typeface="Arial"/>
                <a:sym typeface="Arial"/>
              </a:rPr>
              <a:t>Introduction to BLS signatures</a:t>
            </a:r>
            <a:endParaRPr sz="2600">
              <a:latin typeface="Arial"/>
              <a:ea typeface="Arial"/>
              <a:cs typeface="Arial"/>
              <a:sym typeface="Arial"/>
            </a:endParaRPr>
          </a:p>
          <a:p>
            <a:pPr indent="-393700" lvl="0" marL="457200" rtl="0" algn="l">
              <a:lnSpc>
                <a:spcPct val="105000"/>
              </a:lnSpc>
              <a:spcBef>
                <a:spcPts val="0"/>
              </a:spcBef>
              <a:spcAft>
                <a:spcPts val="0"/>
              </a:spcAft>
              <a:buSzPts val="2600"/>
              <a:buFont typeface="Arial"/>
              <a:buChar char="-"/>
            </a:pPr>
            <a:r>
              <a:rPr lang="en" sz="2600">
                <a:latin typeface="Arial"/>
                <a:ea typeface="Arial"/>
                <a:cs typeface="Arial"/>
                <a:sym typeface="Arial"/>
              </a:rPr>
              <a:t>Usage of BLS signatures as VRF</a:t>
            </a:r>
            <a:endParaRPr sz="2600">
              <a:latin typeface="Arial"/>
              <a:ea typeface="Arial"/>
              <a:cs typeface="Arial"/>
              <a:sym typeface="Arial"/>
            </a:endParaRPr>
          </a:p>
          <a:p>
            <a:pPr indent="-393700" lvl="0" marL="457200" rtl="0" algn="l">
              <a:lnSpc>
                <a:spcPct val="105000"/>
              </a:lnSpc>
              <a:spcBef>
                <a:spcPts val="0"/>
              </a:spcBef>
              <a:spcAft>
                <a:spcPts val="0"/>
              </a:spcAft>
              <a:buSzPts val="2600"/>
              <a:buFont typeface="Arial"/>
              <a:buChar char="-"/>
            </a:pPr>
            <a:r>
              <a:rPr lang="en" sz="2600">
                <a:latin typeface="Arial"/>
                <a:ea typeface="Arial"/>
                <a:cs typeface="Arial"/>
                <a:sym typeface="Arial"/>
              </a:rPr>
              <a:t>Implementation Overview</a:t>
            </a:r>
            <a:endParaRPr sz="2600">
              <a:latin typeface="Arial"/>
              <a:ea typeface="Arial"/>
              <a:cs typeface="Arial"/>
              <a:sym typeface="Arial"/>
            </a:endParaRPr>
          </a:p>
        </p:txBody>
      </p:sp>
      <p:sp>
        <p:nvSpPr>
          <p:cNvPr id="130" name="Google Shape;130;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31" name="Google Shape;131;p17"/>
          <p:cNvSpPr txBox="1"/>
          <p:nvPr>
            <p:ph idx="1" type="subTitle"/>
          </p:nvPr>
        </p:nvSpPr>
        <p:spPr>
          <a:xfrm>
            <a:off x="311700" y="866775"/>
            <a:ext cx="4902300" cy="435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1200"/>
              </a:spcAft>
              <a:buNone/>
            </a:pPr>
            <a:r>
              <a:rPr lang="en" sz="1800"/>
              <a:t>Provable Virtual Machine Randomness</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5" name="Shape 135"/>
        <p:cNvGrpSpPr/>
        <p:nvPr/>
      </p:nvGrpSpPr>
      <p:grpSpPr>
        <a:xfrm>
          <a:off x="0" y="0"/>
          <a:ext cx="0" cy="0"/>
          <a:chOff x="0" y="0"/>
          <a:chExt cx="0" cy="0"/>
        </a:xfrm>
      </p:grpSpPr>
      <p:sp>
        <p:nvSpPr>
          <p:cNvPr id="136" name="Google Shape;136;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37" name="Google Shape;137;p18"/>
          <p:cNvPicPr preferRelativeResize="0"/>
          <p:nvPr/>
        </p:nvPicPr>
        <p:blipFill>
          <a:blip r:embed="rId3">
            <a:alphaModFix/>
          </a:blip>
          <a:stretch>
            <a:fillRect/>
          </a:stretch>
        </p:blipFill>
        <p:spPr>
          <a:xfrm>
            <a:off x="70950" y="4059625"/>
            <a:ext cx="1197527" cy="1197527"/>
          </a:xfrm>
          <a:prstGeom prst="rect">
            <a:avLst/>
          </a:prstGeom>
          <a:noFill/>
          <a:ln>
            <a:noFill/>
          </a:ln>
        </p:spPr>
      </p:pic>
      <p:sp>
        <p:nvSpPr>
          <p:cNvPr id="138" name="Google Shape;138;p18"/>
          <p:cNvSpPr txBox="1"/>
          <p:nvPr>
            <p:ph type="title"/>
          </p:nvPr>
        </p:nvSpPr>
        <p:spPr>
          <a:xfrm>
            <a:off x="311700" y="91725"/>
            <a:ext cx="8520600" cy="88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4000">
                <a:solidFill>
                  <a:schemeClr val="lt1"/>
                </a:solidFill>
              </a:rPr>
              <a:t>Motivation</a:t>
            </a:r>
            <a:endParaRPr sz="4000">
              <a:solidFill>
                <a:schemeClr val="lt1"/>
              </a:solidFill>
            </a:endParaRPr>
          </a:p>
        </p:txBody>
      </p:sp>
      <p:sp>
        <p:nvSpPr>
          <p:cNvPr id="139" name="Google Shape;139;p18"/>
          <p:cNvSpPr txBox="1"/>
          <p:nvPr>
            <p:ph type="title"/>
          </p:nvPr>
        </p:nvSpPr>
        <p:spPr>
          <a:xfrm>
            <a:off x="311700" y="1297500"/>
            <a:ext cx="8520600" cy="2762100"/>
          </a:xfrm>
          <a:prstGeom prst="rect">
            <a:avLst/>
          </a:prstGeom>
        </p:spPr>
        <p:txBody>
          <a:bodyPr anchorCtr="0" anchor="t" bIns="91425" lIns="91425" spcFirstLastPara="1" rIns="91425" wrap="square" tIns="91425">
            <a:noAutofit/>
          </a:bodyPr>
          <a:lstStyle/>
          <a:p>
            <a:pPr indent="-292100" lvl="0" marL="457200" rtl="0" algn="l">
              <a:lnSpc>
                <a:spcPct val="142857"/>
              </a:lnSpc>
              <a:spcBef>
                <a:spcPts val="0"/>
              </a:spcBef>
              <a:spcAft>
                <a:spcPts val="0"/>
              </a:spcAft>
              <a:buClr>
                <a:schemeClr val="lt1"/>
              </a:buClr>
              <a:buSzPts val="1000"/>
              <a:buFont typeface="Arial"/>
              <a:buChar char="●"/>
            </a:pPr>
            <a:r>
              <a:rPr b="0" lang="en" sz="1000">
                <a:solidFill>
                  <a:schemeClr val="lt1"/>
                </a:solidFill>
                <a:highlight>
                  <a:schemeClr val="dk1"/>
                </a:highlight>
                <a:latin typeface="Arial"/>
                <a:ea typeface="Arial"/>
                <a:cs typeface="Arial"/>
                <a:sym typeface="Arial"/>
              </a:rPr>
              <a:t>Reliable randomness is essential for building exciting applications on Avalanche. Games, participant selection, dynamic content, supply chain </a:t>
            </a:r>
            <a:r>
              <a:rPr b="0" lang="en" sz="1000">
                <a:solidFill>
                  <a:schemeClr val="lt1"/>
                </a:solidFill>
                <a:highlight>
                  <a:schemeClr val="dk1"/>
                </a:highlight>
                <a:latin typeface="Arial"/>
                <a:ea typeface="Arial"/>
                <a:cs typeface="Arial"/>
                <a:sym typeface="Arial"/>
              </a:rPr>
              <a:t>management</a:t>
            </a:r>
            <a:r>
              <a:rPr b="0" lang="en" sz="1000">
                <a:solidFill>
                  <a:schemeClr val="lt1"/>
                </a:solidFill>
                <a:highlight>
                  <a:schemeClr val="dk1"/>
                </a:highlight>
                <a:latin typeface="Arial"/>
                <a:ea typeface="Arial"/>
                <a:cs typeface="Arial"/>
                <a:sym typeface="Arial"/>
              </a:rPr>
              <a:t>, and decentralized services would all benefit from randomness functionality. Randomness also fuels functionalities like unique identifiers and simulations. Without a secure way to generate random numbers within smart contracts, Avalanche applications become limited.</a:t>
            </a:r>
            <a:endParaRPr b="0" sz="1000">
              <a:solidFill>
                <a:schemeClr val="lt1"/>
              </a:solidFill>
              <a:highlight>
                <a:schemeClr val="dk1"/>
              </a:highlight>
              <a:latin typeface="Arial"/>
              <a:ea typeface="Arial"/>
              <a:cs typeface="Arial"/>
              <a:sym typeface="Arial"/>
            </a:endParaRPr>
          </a:p>
          <a:p>
            <a:pPr indent="0" lvl="0" marL="0" rtl="0" algn="l">
              <a:lnSpc>
                <a:spcPct val="142857"/>
              </a:lnSpc>
              <a:spcBef>
                <a:spcPts val="0"/>
              </a:spcBef>
              <a:spcAft>
                <a:spcPts val="0"/>
              </a:spcAft>
              <a:buNone/>
            </a:pPr>
            <a:r>
              <a:t/>
            </a:r>
            <a:endParaRPr b="0" sz="1000">
              <a:solidFill>
                <a:schemeClr val="lt1"/>
              </a:solidFill>
              <a:highlight>
                <a:schemeClr val="dk1"/>
              </a:highlight>
              <a:latin typeface="Arial"/>
              <a:ea typeface="Arial"/>
              <a:cs typeface="Arial"/>
              <a:sym typeface="Arial"/>
            </a:endParaRPr>
          </a:p>
          <a:p>
            <a:pPr indent="-292100" lvl="0" marL="457200" rtl="0" algn="l">
              <a:lnSpc>
                <a:spcPct val="142857"/>
              </a:lnSpc>
              <a:spcBef>
                <a:spcPts val="0"/>
              </a:spcBef>
              <a:spcAft>
                <a:spcPts val="0"/>
              </a:spcAft>
              <a:buClr>
                <a:schemeClr val="lt1"/>
              </a:buClr>
              <a:buSzPts val="1000"/>
              <a:buFont typeface="Arial"/>
              <a:buChar char="●"/>
            </a:pPr>
            <a:r>
              <a:rPr b="0" lang="en" sz="1000">
                <a:solidFill>
                  <a:schemeClr val="lt1"/>
                </a:solidFill>
                <a:highlight>
                  <a:schemeClr val="dk1"/>
                </a:highlight>
                <a:latin typeface="Arial"/>
                <a:ea typeface="Arial"/>
                <a:cs typeface="Arial"/>
                <a:sym typeface="Arial"/>
              </a:rPr>
              <a:t>Avalanche's traditional reliance on external oracles for randomness creates complexity and bottlenecks. These oracles inflate costs, hinder transaction speed, and are cumbersome to integrate. As Avalanche scales to more Subnets, this dependence on external systems becomes increasingly unsustainable.</a:t>
            </a:r>
            <a:endParaRPr b="0" sz="1000">
              <a:solidFill>
                <a:schemeClr val="lt1"/>
              </a:solidFill>
              <a:highlight>
                <a:schemeClr val="dk1"/>
              </a:highlight>
              <a:latin typeface="Arial"/>
              <a:ea typeface="Arial"/>
              <a:cs typeface="Arial"/>
              <a:sym typeface="Arial"/>
            </a:endParaRPr>
          </a:p>
          <a:p>
            <a:pPr indent="0" lvl="0" marL="457200" rtl="0" algn="l">
              <a:lnSpc>
                <a:spcPct val="142857"/>
              </a:lnSpc>
              <a:spcBef>
                <a:spcPts val="0"/>
              </a:spcBef>
              <a:spcAft>
                <a:spcPts val="0"/>
              </a:spcAft>
              <a:buNone/>
            </a:pPr>
            <a:r>
              <a:t/>
            </a:r>
            <a:endParaRPr b="0" sz="1000">
              <a:solidFill>
                <a:schemeClr val="lt1"/>
              </a:solidFill>
              <a:highlight>
                <a:schemeClr val="dk1"/>
              </a:highlight>
              <a:latin typeface="Arial"/>
              <a:ea typeface="Arial"/>
              <a:cs typeface="Arial"/>
              <a:sym typeface="Arial"/>
            </a:endParaRPr>
          </a:p>
          <a:p>
            <a:pPr indent="-292100" lvl="0" marL="457200" rtl="0" algn="l">
              <a:lnSpc>
                <a:spcPct val="142857"/>
              </a:lnSpc>
              <a:spcBef>
                <a:spcPts val="0"/>
              </a:spcBef>
              <a:spcAft>
                <a:spcPts val="0"/>
              </a:spcAft>
              <a:buClr>
                <a:schemeClr val="lt1"/>
              </a:buClr>
              <a:buSzPts val="1000"/>
              <a:buFont typeface="Arial"/>
              <a:buChar char="●"/>
            </a:pPr>
            <a:r>
              <a:rPr b="0" lang="en" sz="1000">
                <a:solidFill>
                  <a:schemeClr val="lt1"/>
                </a:solidFill>
                <a:highlight>
                  <a:schemeClr val="dk1"/>
                </a:highlight>
                <a:latin typeface="Arial"/>
                <a:ea typeface="Arial"/>
                <a:cs typeface="Arial"/>
                <a:sym typeface="Arial"/>
              </a:rPr>
              <a:t>A solution for verifiable random number generation within Avalanche solves these problems. It provides fair randomness functionality across the chains, at no additional cost. This paves the way for a more efficient Avalanche ecosystem.</a:t>
            </a:r>
            <a:endParaRPr b="0" sz="1000">
              <a:solidFill>
                <a:schemeClr val="lt1"/>
              </a:solidFill>
              <a:highlight>
                <a:schemeClr val="dk1"/>
              </a:highlight>
              <a:latin typeface="Arial"/>
              <a:ea typeface="Arial"/>
              <a:cs typeface="Arial"/>
              <a:sym typeface="Arial"/>
            </a:endParaRPr>
          </a:p>
          <a:p>
            <a:pPr indent="0" lvl="0" marL="0" rtl="0" algn="ctr">
              <a:spcBef>
                <a:spcPts val="0"/>
              </a:spcBef>
              <a:spcAft>
                <a:spcPts val="0"/>
              </a:spcAft>
              <a:buSzPts val="990"/>
              <a:buNone/>
            </a:pPr>
            <a:r>
              <a:t/>
            </a:r>
            <a:endParaRPr sz="4000">
              <a:solidFill>
                <a:schemeClr val="lt1"/>
              </a:solidFill>
              <a:highlight>
                <a:schemeClr val="dk1"/>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3" name="Shape 143"/>
        <p:cNvGrpSpPr/>
        <p:nvPr/>
      </p:nvGrpSpPr>
      <p:grpSpPr>
        <a:xfrm>
          <a:off x="0" y="0"/>
          <a:ext cx="0" cy="0"/>
          <a:chOff x="0" y="0"/>
          <a:chExt cx="0" cy="0"/>
        </a:xfrm>
      </p:grpSpPr>
      <p:sp>
        <p:nvSpPr>
          <p:cNvPr id="144" name="Google Shape;144;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45" name="Google Shape;145;p19"/>
          <p:cNvPicPr preferRelativeResize="0"/>
          <p:nvPr/>
        </p:nvPicPr>
        <p:blipFill>
          <a:blip r:embed="rId3">
            <a:alphaModFix/>
          </a:blip>
          <a:stretch>
            <a:fillRect/>
          </a:stretch>
        </p:blipFill>
        <p:spPr>
          <a:xfrm>
            <a:off x="70950" y="4059625"/>
            <a:ext cx="1197527" cy="1197527"/>
          </a:xfrm>
          <a:prstGeom prst="rect">
            <a:avLst/>
          </a:prstGeom>
          <a:noFill/>
          <a:ln>
            <a:noFill/>
          </a:ln>
        </p:spPr>
      </p:pic>
      <p:sp>
        <p:nvSpPr>
          <p:cNvPr id="146" name="Google Shape;146;p19"/>
          <p:cNvSpPr txBox="1"/>
          <p:nvPr>
            <p:ph type="title"/>
          </p:nvPr>
        </p:nvSpPr>
        <p:spPr>
          <a:xfrm>
            <a:off x="311700" y="50575"/>
            <a:ext cx="8520600" cy="76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4000">
                <a:solidFill>
                  <a:schemeClr val="lt1"/>
                </a:solidFill>
              </a:rPr>
              <a:t>Introduction to BLS Signatures</a:t>
            </a:r>
            <a:r>
              <a:rPr lang="en" sz="4000">
                <a:solidFill>
                  <a:schemeClr val="lt1"/>
                </a:solidFill>
              </a:rPr>
              <a:t> </a:t>
            </a:r>
            <a:endParaRPr sz="4000">
              <a:solidFill>
                <a:schemeClr val="lt1"/>
              </a:solidFill>
            </a:endParaRPr>
          </a:p>
        </p:txBody>
      </p:sp>
      <p:grpSp>
        <p:nvGrpSpPr>
          <p:cNvPr id="147" name="Google Shape;147;p19"/>
          <p:cNvGrpSpPr/>
          <p:nvPr/>
        </p:nvGrpSpPr>
        <p:grpSpPr>
          <a:xfrm>
            <a:off x="722350" y="1456400"/>
            <a:ext cx="874450" cy="1191550"/>
            <a:chOff x="532800" y="1131675"/>
            <a:chExt cx="874450" cy="1191550"/>
          </a:xfrm>
        </p:grpSpPr>
        <p:pic>
          <p:nvPicPr>
            <p:cNvPr id="148" name="Google Shape;148;p19"/>
            <p:cNvPicPr preferRelativeResize="0"/>
            <p:nvPr/>
          </p:nvPicPr>
          <p:blipFill>
            <a:blip r:embed="rId4">
              <a:alphaModFix/>
            </a:blip>
            <a:stretch>
              <a:fillRect/>
            </a:stretch>
          </p:blipFill>
          <p:spPr>
            <a:xfrm>
              <a:off x="532800" y="1131675"/>
              <a:ext cx="874450" cy="874450"/>
            </a:xfrm>
            <a:prstGeom prst="rect">
              <a:avLst/>
            </a:prstGeom>
            <a:noFill/>
            <a:ln>
              <a:noFill/>
            </a:ln>
          </p:spPr>
        </p:pic>
        <p:sp>
          <p:nvSpPr>
            <p:cNvPr id="149" name="Google Shape;149;p19"/>
            <p:cNvSpPr txBox="1"/>
            <p:nvPr/>
          </p:nvSpPr>
          <p:spPr>
            <a:xfrm>
              <a:off x="609000" y="2006125"/>
              <a:ext cx="798000" cy="31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lt1"/>
                  </a:solidFill>
                  <a:latin typeface="Inter"/>
                  <a:ea typeface="Inter"/>
                  <a:cs typeface="Inter"/>
                  <a:sym typeface="Inter"/>
                </a:rPr>
                <a:t>Private Key</a:t>
              </a:r>
              <a:endParaRPr sz="900">
                <a:solidFill>
                  <a:schemeClr val="lt1"/>
                </a:solidFill>
                <a:latin typeface="Inter"/>
                <a:ea typeface="Inter"/>
                <a:cs typeface="Inter"/>
                <a:sym typeface="Inter"/>
              </a:endParaRPr>
            </a:p>
          </p:txBody>
        </p:sp>
      </p:grpSp>
      <p:sp>
        <p:nvSpPr>
          <p:cNvPr id="150" name="Google Shape;150;p19"/>
          <p:cNvSpPr txBox="1"/>
          <p:nvPr>
            <p:ph type="title"/>
          </p:nvPr>
        </p:nvSpPr>
        <p:spPr>
          <a:xfrm>
            <a:off x="431175" y="1083525"/>
            <a:ext cx="16674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lt1"/>
                </a:solidFill>
              </a:rPr>
              <a:t>Alice has a private key :</a:t>
            </a:r>
            <a:endParaRPr sz="1000">
              <a:solidFill>
                <a:schemeClr val="lt1"/>
              </a:solidFill>
            </a:endParaRPr>
          </a:p>
        </p:txBody>
      </p:sp>
      <p:sp>
        <p:nvSpPr>
          <p:cNvPr id="151" name="Google Shape;151;p19"/>
          <p:cNvSpPr txBox="1"/>
          <p:nvPr>
            <p:ph type="title"/>
          </p:nvPr>
        </p:nvSpPr>
        <p:spPr>
          <a:xfrm>
            <a:off x="2350825" y="1019825"/>
            <a:ext cx="1788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lt1"/>
                </a:solidFill>
              </a:rPr>
              <a:t>She derives the public key from the private key:</a:t>
            </a:r>
            <a:endParaRPr sz="1000">
              <a:solidFill>
                <a:schemeClr val="lt1"/>
              </a:solidFill>
            </a:endParaRPr>
          </a:p>
        </p:txBody>
      </p:sp>
      <p:sp>
        <p:nvSpPr>
          <p:cNvPr id="152" name="Google Shape;152;p19"/>
          <p:cNvSpPr txBox="1"/>
          <p:nvPr>
            <p:ph type="title"/>
          </p:nvPr>
        </p:nvSpPr>
        <p:spPr>
          <a:xfrm>
            <a:off x="1636525" y="1655625"/>
            <a:ext cx="8160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1"/>
                </a:solidFill>
              </a:rPr>
              <a:t> x G =</a:t>
            </a:r>
            <a:endParaRPr sz="1700">
              <a:solidFill>
                <a:schemeClr val="lt1"/>
              </a:solidFill>
            </a:endParaRPr>
          </a:p>
        </p:txBody>
      </p:sp>
      <p:grpSp>
        <p:nvGrpSpPr>
          <p:cNvPr id="153" name="Google Shape;153;p19"/>
          <p:cNvGrpSpPr/>
          <p:nvPr/>
        </p:nvGrpSpPr>
        <p:grpSpPr>
          <a:xfrm>
            <a:off x="2452525" y="1477125"/>
            <a:ext cx="874450" cy="1191550"/>
            <a:chOff x="2452525" y="1477125"/>
            <a:chExt cx="874450" cy="1191550"/>
          </a:xfrm>
        </p:grpSpPr>
        <p:pic>
          <p:nvPicPr>
            <p:cNvPr id="154" name="Google Shape;154;p19"/>
            <p:cNvPicPr preferRelativeResize="0"/>
            <p:nvPr/>
          </p:nvPicPr>
          <p:blipFill>
            <a:blip r:embed="rId4">
              <a:alphaModFix/>
            </a:blip>
            <a:stretch>
              <a:fillRect/>
            </a:stretch>
          </p:blipFill>
          <p:spPr>
            <a:xfrm>
              <a:off x="2452525" y="1477125"/>
              <a:ext cx="874450" cy="874450"/>
            </a:xfrm>
            <a:prstGeom prst="rect">
              <a:avLst/>
            </a:prstGeom>
            <a:noFill/>
            <a:ln>
              <a:noFill/>
            </a:ln>
          </p:spPr>
        </p:pic>
        <p:sp>
          <p:nvSpPr>
            <p:cNvPr id="155" name="Google Shape;155;p19"/>
            <p:cNvSpPr txBox="1"/>
            <p:nvPr/>
          </p:nvSpPr>
          <p:spPr>
            <a:xfrm>
              <a:off x="2528725" y="2351575"/>
              <a:ext cx="798000" cy="31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lt1"/>
                  </a:solidFill>
                  <a:latin typeface="Inter"/>
                  <a:ea typeface="Inter"/>
                  <a:cs typeface="Inter"/>
                  <a:sym typeface="Inter"/>
                </a:rPr>
                <a:t>Public</a:t>
              </a:r>
              <a:r>
                <a:rPr lang="en" sz="900">
                  <a:solidFill>
                    <a:schemeClr val="lt1"/>
                  </a:solidFill>
                  <a:latin typeface="Inter"/>
                  <a:ea typeface="Inter"/>
                  <a:cs typeface="Inter"/>
                  <a:sym typeface="Inter"/>
                </a:rPr>
                <a:t> Key</a:t>
              </a:r>
              <a:endParaRPr sz="900">
                <a:solidFill>
                  <a:schemeClr val="lt1"/>
                </a:solidFill>
                <a:latin typeface="Inter"/>
                <a:ea typeface="Inter"/>
                <a:cs typeface="Inter"/>
                <a:sym typeface="Inter"/>
              </a:endParaRPr>
            </a:p>
          </p:txBody>
        </p:sp>
        <p:pic>
          <p:nvPicPr>
            <p:cNvPr id="156" name="Google Shape;156;p19"/>
            <p:cNvPicPr preferRelativeResize="0"/>
            <p:nvPr/>
          </p:nvPicPr>
          <p:blipFill>
            <a:blip r:embed="rId5">
              <a:alphaModFix/>
            </a:blip>
            <a:stretch>
              <a:fillRect/>
            </a:stretch>
          </p:blipFill>
          <p:spPr>
            <a:xfrm>
              <a:off x="2993522" y="1946400"/>
              <a:ext cx="317100" cy="317100"/>
            </a:xfrm>
            <a:prstGeom prst="rect">
              <a:avLst/>
            </a:prstGeom>
            <a:noFill/>
            <a:ln>
              <a:noFill/>
            </a:ln>
          </p:spPr>
        </p:pic>
      </p:grpSp>
      <p:sp>
        <p:nvSpPr>
          <p:cNvPr id="157" name="Google Shape;157;p19"/>
          <p:cNvSpPr txBox="1"/>
          <p:nvPr>
            <p:ph type="title"/>
          </p:nvPr>
        </p:nvSpPr>
        <p:spPr>
          <a:xfrm>
            <a:off x="431175" y="2906775"/>
            <a:ext cx="3581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lt1"/>
                </a:solidFill>
              </a:rPr>
              <a:t>She signs a message using her private key :</a:t>
            </a:r>
            <a:endParaRPr sz="1000">
              <a:solidFill>
                <a:schemeClr val="lt1"/>
              </a:solidFill>
            </a:endParaRPr>
          </a:p>
        </p:txBody>
      </p:sp>
      <p:grpSp>
        <p:nvGrpSpPr>
          <p:cNvPr id="158" name="Google Shape;158;p19"/>
          <p:cNvGrpSpPr/>
          <p:nvPr/>
        </p:nvGrpSpPr>
        <p:grpSpPr>
          <a:xfrm>
            <a:off x="762075" y="3345250"/>
            <a:ext cx="874450" cy="1191550"/>
            <a:chOff x="532800" y="1131675"/>
            <a:chExt cx="874450" cy="1191550"/>
          </a:xfrm>
        </p:grpSpPr>
        <p:pic>
          <p:nvPicPr>
            <p:cNvPr id="159" name="Google Shape;159;p19"/>
            <p:cNvPicPr preferRelativeResize="0"/>
            <p:nvPr/>
          </p:nvPicPr>
          <p:blipFill>
            <a:blip r:embed="rId4">
              <a:alphaModFix/>
            </a:blip>
            <a:stretch>
              <a:fillRect/>
            </a:stretch>
          </p:blipFill>
          <p:spPr>
            <a:xfrm>
              <a:off x="532800" y="1131675"/>
              <a:ext cx="874450" cy="874450"/>
            </a:xfrm>
            <a:prstGeom prst="rect">
              <a:avLst/>
            </a:prstGeom>
            <a:noFill/>
            <a:ln>
              <a:noFill/>
            </a:ln>
          </p:spPr>
        </p:pic>
        <p:sp>
          <p:nvSpPr>
            <p:cNvPr id="160" name="Google Shape;160;p19"/>
            <p:cNvSpPr txBox="1"/>
            <p:nvPr/>
          </p:nvSpPr>
          <p:spPr>
            <a:xfrm>
              <a:off x="609000" y="2006125"/>
              <a:ext cx="798000" cy="31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lt1"/>
                  </a:solidFill>
                  <a:latin typeface="Inter"/>
                  <a:ea typeface="Inter"/>
                  <a:cs typeface="Inter"/>
                  <a:sym typeface="Inter"/>
                </a:rPr>
                <a:t>Private Key</a:t>
              </a:r>
              <a:endParaRPr sz="900">
                <a:solidFill>
                  <a:schemeClr val="lt1"/>
                </a:solidFill>
                <a:latin typeface="Inter"/>
                <a:ea typeface="Inter"/>
                <a:cs typeface="Inter"/>
                <a:sym typeface="Inter"/>
              </a:endParaRPr>
            </a:p>
          </p:txBody>
        </p:sp>
      </p:grpSp>
      <p:sp>
        <p:nvSpPr>
          <p:cNvPr id="161" name="Google Shape;161;p19"/>
          <p:cNvSpPr txBox="1"/>
          <p:nvPr>
            <p:ph type="title"/>
          </p:nvPr>
        </p:nvSpPr>
        <p:spPr>
          <a:xfrm>
            <a:off x="1673725" y="3538475"/>
            <a:ext cx="16182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1"/>
                </a:solidFill>
              </a:rPr>
              <a:t> x Hash(M) =</a:t>
            </a:r>
            <a:endParaRPr sz="1700">
              <a:solidFill>
                <a:schemeClr val="lt1"/>
              </a:solidFill>
            </a:endParaRPr>
          </a:p>
        </p:txBody>
      </p:sp>
      <p:grpSp>
        <p:nvGrpSpPr>
          <p:cNvPr id="162" name="Google Shape;162;p19"/>
          <p:cNvGrpSpPr/>
          <p:nvPr/>
        </p:nvGrpSpPr>
        <p:grpSpPr>
          <a:xfrm>
            <a:off x="3176705" y="3345250"/>
            <a:ext cx="874511" cy="1191550"/>
            <a:chOff x="3176705" y="3345250"/>
            <a:chExt cx="874511" cy="1191550"/>
          </a:xfrm>
        </p:grpSpPr>
        <p:grpSp>
          <p:nvGrpSpPr>
            <p:cNvPr id="163" name="Google Shape;163;p19"/>
            <p:cNvGrpSpPr/>
            <p:nvPr/>
          </p:nvGrpSpPr>
          <p:grpSpPr>
            <a:xfrm>
              <a:off x="3176705" y="3345250"/>
              <a:ext cx="874511" cy="833093"/>
              <a:chOff x="5472675" y="1928563"/>
              <a:chExt cx="1851600" cy="1700538"/>
            </a:xfrm>
          </p:grpSpPr>
          <p:sp>
            <p:nvSpPr>
              <p:cNvPr id="164" name="Google Shape;164;p19"/>
              <p:cNvSpPr/>
              <p:nvPr/>
            </p:nvSpPr>
            <p:spPr>
              <a:xfrm>
                <a:off x="5472675" y="1999800"/>
                <a:ext cx="1851600" cy="1629300"/>
              </a:xfrm>
              <a:prstGeom prst="bevel">
                <a:avLst>
                  <a:gd fmla="val 12500" name="adj"/>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dk1"/>
                  </a:highlight>
                  <a:latin typeface="Inter"/>
                  <a:ea typeface="Inter"/>
                  <a:cs typeface="Inter"/>
                  <a:sym typeface="Inter"/>
                </a:endParaRPr>
              </a:p>
            </p:txBody>
          </p:sp>
          <p:pic>
            <p:nvPicPr>
              <p:cNvPr id="165" name="Google Shape;165;p19"/>
              <p:cNvPicPr preferRelativeResize="0"/>
              <p:nvPr/>
            </p:nvPicPr>
            <p:blipFill>
              <a:blip r:embed="rId6">
                <a:alphaModFix/>
              </a:blip>
              <a:stretch>
                <a:fillRect/>
              </a:stretch>
            </p:blipFill>
            <p:spPr>
              <a:xfrm>
                <a:off x="5619575" y="1928563"/>
                <a:ext cx="1557775" cy="1557775"/>
              </a:xfrm>
              <a:prstGeom prst="rect">
                <a:avLst/>
              </a:prstGeom>
              <a:noFill/>
              <a:ln>
                <a:noFill/>
              </a:ln>
            </p:spPr>
          </p:pic>
        </p:grpSp>
        <p:sp>
          <p:nvSpPr>
            <p:cNvPr id="166" name="Google Shape;166;p19"/>
            <p:cNvSpPr txBox="1"/>
            <p:nvPr/>
          </p:nvSpPr>
          <p:spPr>
            <a:xfrm>
              <a:off x="3214963" y="4219700"/>
              <a:ext cx="798000" cy="31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lt1"/>
                  </a:solidFill>
                  <a:latin typeface="Inter"/>
                  <a:ea typeface="Inter"/>
                  <a:cs typeface="Inter"/>
                  <a:sym typeface="Inter"/>
                </a:rPr>
                <a:t>Signature</a:t>
              </a:r>
              <a:endParaRPr sz="900">
                <a:solidFill>
                  <a:schemeClr val="lt1"/>
                </a:solidFill>
                <a:latin typeface="Inter"/>
                <a:ea typeface="Inter"/>
                <a:cs typeface="Inter"/>
                <a:sym typeface="Inter"/>
              </a:endParaRPr>
            </a:p>
          </p:txBody>
        </p:sp>
      </p:grpSp>
      <p:sp>
        <p:nvSpPr>
          <p:cNvPr id="167" name="Google Shape;167;p19"/>
          <p:cNvSpPr/>
          <p:nvPr/>
        </p:nvSpPr>
        <p:spPr>
          <a:xfrm>
            <a:off x="4225750" y="1135675"/>
            <a:ext cx="24600" cy="345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8" name="Google Shape;168;p19"/>
          <p:cNvSpPr txBox="1"/>
          <p:nvPr>
            <p:ph type="title"/>
          </p:nvPr>
        </p:nvSpPr>
        <p:spPr>
          <a:xfrm>
            <a:off x="4459725" y="1135675"/>
            <a:ext cx="29799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lt1"/>
                </a:solidFill>
              </a:rPr>
              <a:t>Bob verifies that the </a:t>
            </a:r>
            <a:r>
              <a:rPr lang="en" sz="1000">
                <a:solidFill>
                  <a:schemeClr val="lt1"/>
                </a:solidFill>
              </a:rPr>
              <a:t>signature is valid:</a:t>
            </a:r>
            <a:endParaRPr sz="1000">
              <a:solidFill>
                <a:schemeClr val="lt1"/>
              </a:solidFill>
            </a:endParaRPr>
          </a:p>
        </p:txBody>
      </p:sp>
      <p:grpSp>
        <p:nvGrpSpPr>
          <p:cNvPr id="169" name="Google Shape;169;p19"/>
          <p:cNvGrpSpPr/>
          <p:nvPr/>
        </p:nvGrpSpPr>
        <p:grpSpPr>
          <a:xfrm>
            <a:off x="4572000" y="1477125"/>
            <a:ext cx="874450" cy="1191550"/>
            <a:chOff x="2452525" y="1477125"/>
            <a:chExt cx="874450" cy="1191550"/>
          </a:xfrm>
        </p:grpSpPr>
        <p:pic>
          <p:nvPicPr>
            <p:cNvPr id="170" name="Google Shape;170;p19"/>
            <p:cNvPicPr preferRelativeResize="0"/>
            <p:nvPr/>
          </p:nvPicPr>
          <p:blipFill>
            <a:blip r:embed="rId4">
              <a:alphaModFix/>
            </a:blip>
            <a:stretch>
              <a:fillRect/>
            </a:stretch>
          </p:blipFill>
          <p:spPr>
            <a:xfrm>
              <a:off x="2452525" y="1477125"/>
              <a:ext cx="874450" cy="874450"/>
            </a:xfrm>
            <a:prstGeom prst="rect">
              <a:avLst/>
            </a:prstGeom>
            <a:noFill/>
            <a:ln>
              <a:noFill/>
            </a:ln>
          </p:spPr>
        </p:pic>
        <p:sp>
          <p:nvSpPr>
            <p:cNvPr id="171" name="Google Shape;171;p19"/>
            <p:cNvSpPr txBox="1"/>
            <p:nvPr/>
          </p:nvSpPr>
          <p:spPr>
            <a:xfrm>
              <a:off x="2528725" y="2351575"/>
              <a:ext cx="798000" cy="31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lt1"/>
                  </a:solidFill>
                  <a:latin typeface="Inter"/>
                  <a:ea typeface="Inter"/>
                  <a:cs typeface="Inter"/>
                  <a:sym typeface="Inter"/>
                </a:rPr>
                <a:t>Public Key</a:t>
              </a:r>
              <a:endParaRPr sz="900">
                <a:solidFill>
                  <a:schemeClr val="lt1"/>
                </a:solidFill>
                <a:latin typeface="Inter"/>
                <a:ea typeface="Inter"/>
                <a:cs typeface="Inter"/>
                <a:sym typeface="Inter"/>
              </a:endParaRPr>
            </a:p>
          </p:txBody>
        </p:sp>
        <p:pic>
          <p:nvPicPr>
            <p:cNvPr id="172" name="Google Shape;172;p19"/>
            <p:cNvPicPr preferRelativeResize="0"/>
            <p:nvPr/>
          </p:nvPicPr>
          <p:blipFill>
            <a:blip r:embed="rId5">
              <a:alphaModFix/>
            </a:blip>
            <a:stretch>
              <a:fillRect/>
            </a:stretch>
          </p:blipFill>
          <p:spPr>
            <a:xfrm>
              <a:off x="2993522" y="1946400"/>
              <a:ext cx="317100" cy="317100"/>
            </a:xfrm>
            <a:prstGeom prst="rect">
              <a:avLst/>
            </a:prstGeom>
            <a:noFill/>
            <a:ln>
              <a:noFill/>
            </a:ln>
          </p:spPr>
        </p:pic>
      </p:grpSp>
      <p:sp>
        <p:nvSpPr>
          <p:cNvPr id="173" name="Google Shape;173;p19"/>
          <p:cNvSpPr txBox="1"/>
          <p:nvPr>
            <p:ph type="title"/>
          </p:nvPr>
        </p:nvSpPr>
        <p:spPr>
          <a:xfrm>
            <a:off x="1673725" y="3538475"/>
            <a:ext cx="16182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1"/>
                </a:solidFill>
              </a:rPr>
              <a:t> x Hash(M) =</a:t>
            </a:r>
            <a:endParaRPr sz="1700">
              <a:solidFill>
                <a:schemeClr val="lt1"/>
              </a:solidFill>
            </a:endParaRPr>
          </a:p>
        </p:txBody>
      </p:sp>
      <p:sp>
        <p:nvSpPr>
          <p:cNvPr id="174" name="Google Shape;174;p19"/>
          <p:cNvSpPr txBox="1"/>
          <p:nvPr>
            <p:ph type="title"/>
          </p:nvPr>
        </p:nvSpPr>
        <p:spPr>
          <a:xfrm>
            <a:off x="5512975" y="1655625"/>
            <a:ext cx="16182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1"/>
                </a:solidFill>
              </a:rPr>
              <a:t> Hash(M)</a:t>
            </a:r>
            <a:endParaRPr sz="1700">
              <a:solidFill>
                <a:schemeClr val="lt1"/>
              </a:solidFill>
            </a:endParaRPr>
          </a:p>
        </p:txBody>
      </p:sp>
      <p:grpSp>
        <p:nvGrpSpPr>
          <p:cNvPr id="175" name="Google Shape;175;p19"/>
          <p:cNvGrpSpPr/>
          <p:nvPr/>
        </p:nvGrpSpPr>
        <p:grpSpPr>
          <a:xfrm>
            <a:off x="6843130" y="1477125"/>
            <a:ext cx="874511" cy="1191550"/>
            <a:chOff x="3176705" y="3345250"/>
            <a:chExt cx="874511" cy="1191550"/>
          </a:xfrm>
        </p:grpSpPr>
        <p:grpSp>
          <p:nvGrpSpPr>
            <p:cNvPr id="176" name="Google Shape;176;p19"/>
            <p:cNvGrpSpPr/>
            <p:nvPr/>
          </p:nvGrpSpPr>
          <p:grpSpPr>
            <a:xfrm>
              <a:off x="3176705" y="3345250"/>
              <a:ext cx="874511" cy="833093"/>
              <a:chOff x="5472675" y="1928563"/>
              <a:chExt cx="1851600" cy="1700538"/>
            </a:xfrm>
          </p:grpSpPr>
          <p:sp>
            <p:nvSpPr>
              <p:cNvPr id="177" name="Google Shape;177;p19"/>
              <p:cNvSpPr/>
              <p:nvPr/>
            </p:nvSpPr>
            <p:spPr>
              <a:xfrm>
                <a:off x="5472675" y="1999800"/>
                <a:ext cx="1851600" cy="1629300"/>
              </a:xfrm>
              <a:prstGeom prst="bevel">
                <a:avLst>
                  <a:gd fmla="val 12500" name="adj"/>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dk1"/>
                  </a:highlight>
                  <a:latin typeface="Inter"/>
                  <a:ea typeface="Inter"/>
                  <a:cs typeface="Inter"/>
                  <a:sym typeface="Inter"/>
                </a:endParaRPr>
              </a:p>
            </p:txBody>
          </p:sp>
          <p:pic>
            <p:nvPicPr>
              <p:cNvPr id="178" name="Google Shape;178;p19"/>
              <p:cNvPicPr preferRelativeResize="0"/>
              <p:nvPr/>
            </p:nvPicPr>
            <p:blipFill>
              <a:blip r:embed="rId6">
                <a:alphaModFix/>
              </a:blip>
              <a:stretch>
                <a:fillRect/>
              </a:stretch>
            </p:blipFill>
            <p:spPr>
              <a:xfrm>
                <a:off x="5619575" y="1928563"/>
                <a:ext cx="1557775" cy="1557775"/>
              </a:xfrm>
              <a:prstGeom prst="rect">
                <a:avLst/>
              </a:prstGeom>
              <a:noFill/>
              <a:ln>
                <a:noFill/>
              </a:ln>
            </p:spPr>
          </p:pic>
        </p:grpSp>
        <p:sp>
          <p:nvSpPr>
            <p:cNvPr id="179" name="Google Shape;179;p19"/>
            <p:cNvSpPr txBox="1"/>
            <p:nvPr/>
          </p:nvSpPr>
          <p:spPr>
            <a:xfrm>
              <a:off x="3214963" y="4219700"/>
              <a:ext cx="798000" cy="31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lt1"/>
                  </a:solidFill>
                  <a:latin typeface="Inter"/>
                  <a:ea typeface="Inter"/>
                  <a:cs typeface="Inter"/>
                  <a:sym typeface="Inter"/>
                </a:rPr>
                <a:t>Signature</a:t>
              </a:r>
              <a:endParaRPr sz="900">
                <a:solidFill>
                  <a:schemeClr val="lt1"/>
                </a:solidFill>
                <a:latin typeface="Inter"/>
                <a:ea typeface="Inter"/>
                <a:cs typeface="Inter"/>
                <a:sym typeface="Inter"/>
              </a:endParaRPr>
            </a:p>
          </p:txBody>
        </p:sp>
      </p:grpSp>
      <p:sp>
        <p:nvSpPr>
          <p:cNvPr id="180" name="Google Shape;180;p19"/>
          <p:cNvSpPr txBox="1"/>
          <p:nvPr>
            <p:ph type="title"/>
          </p:nvPr>
        </p:nvSpPr>
        <p:spPr>
          <a:xfrm>
            <a:off x="4572000" y="2752925"/>
            <a:ext cx="3229800" cy="59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lt1"/>
                </a:solidFill>
              </a:rPr>
              <a:t>He calculates:</a:t>
            </a:r>
            <a:endParaRPr sz="1000">
              <a:solidFill>
                <a:schemeClr val="lt1"/>
              </a:solidFill>
            </a:endParaRPr>
          </a:p>
          <a:p>
            <a:pPr indent="0" lvl="0" marL="0" rtl="0" algn="l">
              <a:spcBef>
                <a:spcPts val="0"/>
              </a:spcBef>
              <a:spcAft>
                <a:spcPts val="0"/>
              </a:spcAft>
              <a:buNone/>
            </a:pPr>
            <a:r>
              <a:rPr lang="en" sz="1000">
                <a:solidFill>
                  <a:schemeClr val="lt1"/>
                </a:solidFill>
              </a:rPr>
              <a:t>e(G,S) = e(P,H(M))</a:t>
            </a:r>
            <a:endParaRPr sz="1000">
              <a:solidFill>
                <a:schemeClr val="lt1"/>
              </a:solidFill>
            </a:endParaRPr>
          </a:p>
          <a:p>
            <a:pPr indent="0" lvl="0" marL="0" rtl="0" algn="l">
              <a:spcBef>
                <a:spcPts val="0"/>
              </a:spcBef>
              <a:spcAft>
                <a:spcPts val="0"/>
              </a:spcAft>
              <a:buNone/>
            </a:pPr>
            <a:r>
              <a:rPr lang="en" sz="1000">
                <a:solidFill>
                  <a:schemeClr val="lt1"/>
                </a:solidFill>
              </a:rPr>
              <a:t>e(G,S) = e(G, axH(m)) = e(axG, H(m)) = e(P, H(M))</a:t>
            </a:r>
            <a:endParaRPr sz="1000">
              <a:solidFill>
                <a:schemeClr val="lt1"/>
              </a:solidFill>
            </a:endParaRPr>
          </a:p>
        </p:txBody>
      </p:sp>
      <p:sp>
        <p:nvSpPr>
          <p:cNvPr id="181" name="Google Shape;181;p19"/>
          <p:cNvSpPr/>
          <p:nvPr/>
        </p:nvSpPr>
        <p:spPr>
          <a:xfrm flipH="1">
            <a:off x="4501700" y="3423525"/>
            <a:ext cx="4007700" cy="24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2" name="Google Shape;182;p19"/>
          <p:cNvSpPr txBox="1"/>
          <p:nvPr>
            <p:ph type="title"/>
          </p:nvPr>
        </p:nvSpPr>
        <p:spPr>
          <a:xfrm>
            <a:off x="4501700" y="3600575"/>
            <a:ext cx="3933600" cy="9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lt1"/>
                </a:solidFill>
              </a:rPr>
              <a:t>This signature scheme is known for </a:t>
            </a:r>
            <a:r>
              <a:rPr lang="en" sz="1000">
                <a:solidFill>
                  <a:schemeClr val="lt1"/>
                </a:solidFill>
              </a:rPr>
              <a:t>its</a:t>
            </a:r>
            <a:r>
              <a:rPr lang="en" sz="1000">
                <a:solidFill>
                  <a:schemeClr val="lt1"/>
                </a:solidFill>
              </a:rPr>
              <a:t> ability to support signature </a:t>
            </a:r>
            <a:r>
              <a:rPr lang="en" sz="1000">
                <a:solidFill>
                  <a:schemeClr val="lt1"/>
                </a:solidFill>
              </a:rPr>
              <a:t>aggregation</a:t>
            </a:r>
            <a:r>
              <a:rPr lang="en" sz="1000">
                <a:solidFill>
                  <a:schemeClr val="lt1"/>
                </a:solidFill>
              </a:rPr>
              <a:t>. However, another interesting property of this signature scheme is that the signature is unique and deterministic</a:t>
            </a:r>
            <a:endParaRPr sz="10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6" name="Shape 186"/>
        <p:cNvGrpSpPr/>
        <p:nvPr/>
      </p:nvGrpSpPr>
      <p:grpSpPr>
        <a:xfrm>
          <a:off x="0" y="0"/>
          <a:ext cx="0" cy="0"/>
          <a:chOff x="0" y="0"/>
          <a:chExt cx="0" cy="0"/>
        </a:xfrm>
      </p:grpSpPr>
      <p:sp>
        <p:nvSpPr>
          <p:cNvPr id="187" name="Google Shape;187;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88" name="Google Shape;188;p20"/>
          <p:cNvPicPr preferRelativeResize="0"/>
          <p:nvPr/>
        </p:nvPicPr>
        <p:blipFill>
          <a:blip r:embed="rId3">
            <a:alphaModFix/>
          </a:blip>
          <a:stretch>
            <a:fillRect/>
          </a:stretch>
        </p:blipFill>
        <p:spPr>
          <a:xfrm>
            <a:off x="70950" y="4059625"/>
            <a:ext cx="1197527" cy="1197527"/>
          </a:xfrm>
          <a:prstGeom prst="rect">
            <a:avLst/>
          </a:prstGeom>
          <a:noFill/>
          <a:ln>
            <a:noFill/>
          </a:ln>
        </p:spPr>
      </p:pic>
      <p:sp>
        <p:nvSpPr>
          <p:cNvPr id="189" name="Google Shape;189;p20"/>
          <p:cNvSpPr txBox="1"/>
          <p:nvPr>
            <p:ph type="title"/>
          </p:nvPr>
        </p:nvSpPr>
        <p:spPr>
          <a:xfrm>
            <a:off x="344625" y="75275"/>
            <a:ext cx="8520600" cy="78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4000">
                <a:solidFill>
                  <a:schemeClr val="lt1"/>
                </a:solidFill>
              </a:rPr>
              <a:t>Usage of BLS Signatures as VRF</a:t>
            </a:r>
            <a:r>
              <a:rPr lang="en" sz="4000">
                <a:solidFill>
                  <a:schemeClr val="lt1"/>
                </a:solidFill>
              </a:rPr>
              <a:t> </a:t>
            </a:r>
            <a:endParaRPr sz="4000">
              <a:solidFill>
                <a:schemeClr val="lt1"/>
              </a:solidFill>
            </a:endParaRPr>
          </a:p>
        </p:txBody>
      </p:sp>
      <p:sp>
        <p:nvSpPr>
          <p:cNvPr id="190" name="Google Shape;190;p20"/>
          <p:cNvSpPr txBox="1"/>
          <p:nvPr>
            <p:ph type="title"/>
          </p:nvPr>
        </p:nvSpPr>
        <p:spPr>
          <a:xfrm>
            <a:off x="431175" y="1083525"/>
            <a:ext cx="4140900" cy="9573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Clr>
                <a:schemeClr val="lt1"/>
              </a:buClr>
              <a:buSzPts val="1000"/>
              <a:buChar char="●"/>
            </a:pPr>
            <a:r>
              <a:rPr lang="en" sz="1000">
                <a:solidFill>
                  <a:schemeClr val="lt1"/>
                </a:solidFill>
              </a:rPr>
              <a:t>Alice want to share a random number with Bob while letting him verify that it’s a </a:t>
            </a:r>
            <a:r>
              <a:rPr lang="en" sz="1000">
                <a:solidFill>
                  <a:schemeClr val="lt1"/>
                </a:solidFill>
              </a:rPr>
              <a:t>genuinely</a:t>
            </a:r>
            <a:r>
              <a:rPr lang="en" sz="1000">
                <a:solidFill>
                  <a:schemeClr val="lt1"/>
                </a:solidFill>
              </a:rPr>
              <a:t> random number </a:t>
            </a:r>
            <a:endParaRPr sz="1000">
              <a:solidFill>
                <a:schemeClr val="lt1"/>
              </a:solidFill>
            </a:endParaRPr>
          </a:p>
          <a:p>
            <a:pPr indent="-292100" lvl="0" marL="457200" rtl="0" algn="l">
              <a:spcBef>
                <a:spcPts val="0"/>
              </a:spcBef>
              <a:spcAft>
                <a:spcPts val="0"/>
              </a:spcAft>
              <a:buClr>
                <a:schemeClr val="lt1"/>
              </a:buClr>
              <a:buSzPts val="1000"/>
              <a:buChar char="●"/>
            </a:pPr>
            <a:r>
              <a:rPr lang="en" sz="1000">
                <a:solidFill>
                  <a:schemeClr val="lt1"/>
                </a:solidFill>
              </a:rPr>
              <a:t>In order to do so, she would pick a piece of information (M) that everyone would agree that she did not craft, and sign it.</a:t>
            </a:r>
            <a:endParaRPr sz="1000">
              <a:solidFill>
                <a:schemeClr val="lt1"/>
              </a:solidFill>
            </a:endParaRPr>
          </a:p>
        </p:txBody>
      </p:sp>
      <p:grpSp>
        <p:nvGrpSpPr>
          <p:cNvPr id="191" name="Google Shape;191;p20"/>
          <p:cNvGrpSpPr/>
          <p:nvPr/>
        </p:nvGrpSpPr>
        <p:grpSpPr>
          <a:xfrm>
            <a:off x="663325" y="2040825"/>
            <a:ext cx="874450" cy="1191550"/>
            <a:chOff x="532800" y="1131675"/>
            <a:chExt cx="874450" cy="1191550"/>
          </a:xfrm>
        </p:grpSpPr>
        <p:pic>
          <p:nvPicPr>
            <p:cNvPr id="192" name="Google Shape;192;p20"/>
            <p:cNvPicPr preferRelativeResize="0"/>
            <p:nvPr/>
          </p:nvPicPr>
          <p:blipFill>
            <a:blip r:embed="rId4">
              <a:alphaModFix/>
            </a:blip>
            <a:stretch>
              <a:fillRect/>
            </a:stretch>
          </p:blipFill>
          <p:spPr>
            <a:xfrm>
              <a:off x="532800" y="1131675"/>
              <a:ext cx="874450" cy="874450"/>
            </a:xfrm>
            <a:prstGeom prst="rect">
              <a:avLst/>
            </a:prstGeom>
            <a:noFill/>
            <a:ln>
              <a:noFill/>
            </a:ln>
          </p:spPr>
        </p:pic>
        <p:sp>
          <p:nvSpPr>
            <p:cNvPr id="193" name="Google Shape;193;p20"/>
            <p:cNvSpPr txBox="1"/>
            <p:nvPr/>
          </p:nvSpPr>
          <p:spPr>
            <a:xfrm>
              <a:off x="609000" y="2006125"/>
              <a:ext cx="798000" cy="31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lt1"/>
                  </a:solidFill>
                  <a:latin typeface="Inter"/>
                  <a:ea typeface="Inter"/>
                  <a:cs typeface="Inter"/>
                  <a:sym typeface="Inter"/>
                </a:rPr>
                <a:t>Private Key</a:t>
              </a:r>
              <a:endParaRPr sz="900">
                <a:solidFill>
                  <a:schemeClr val="lt1"/>
                </a:solidFill>
                <a:latin typeface="Inter"/>
                <a:ea typeface="Inter"/>
                <a:cs typeface="Inter"/>
                <a:sym typeface="Inter"/>
              </a:endParaRPr>
            </a:p>
          </p:txBody>
        </p:sp>
      </p:grpSp>
      <p:grpSp>
        <p:nvGrpSpPr>
          <p:cNvPr id="194" name="Google Shape;194;p20"/>
          <p:cNvGrpSpPr/>
          <p:nvPr/>
        </p:nvGrpSpPr>
        <p:grpSpPr>
          <a:xfrm>
            <a:off x="3077955" y="2040825"/>
            <a:ext cx="874511" cy="1191550"/>
            <a:chOff x="3176705" y="3345250"/>
            <a:chExt cx="874511" cy="1191550"/>
          </a:xfrm>
        </p:grpSpPr>
        <p:grpSp>
          <p:nvGrpSpPr>
            <p:cNvPr id="195" name="Google Shape;195;p20"/>
            <p:cNvGrpSpPr/>
            <p:nvPr/>
          </p:nvGrpSpPr>
          <p:grpSpPr>
            <a:xfrm>
              <a:off x="3176705" y="3345250"/>
              <a:ext cx="874511" cy="833093"/>
              <a:chOff x="5472675" y="1928563"/>
              <a:chExt cx="1851600" cy="1700538"/>
            </a:xfrm>
          </p:grpSpPr>
          <p:sp>
            <p:nvSpPr>
              <p:cNvPr id="196" name="Google Shape;196;p20"/>
              <p:cNvSpPr/>
              <p:nvPr/>
            </p:nvSpPr>
            <p:spPr>
              <a:xfrm>
                <a:off x="5472675" y="1999800"/>
                <a:ext cx="1851600" cy="1629300"/>
              </a:xfrm>
              <a:prstGeom prst="bevel">
                <a:avLst>
                  <a:gd fmla="val 12500" name="adj"/>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dk1"/>
                  </a:highlight>
                  <a:latin typeface="Inter"/>
                  <a:ea typeface="Inter"/>
                  <a:cs typeface="Inter"/>
                  <a:sym typeface="Inter"/>
                </a:endParaRPr>
              </a:p>
            </p:txBody>
          </p:sp>
          <p:pic>
            <p:nvPicPr>
              <p:cNvPr id="197" name="Google Shape;197;p20"/>
              <p:cNvPicPr preferRelativeResize="0"/>
              <p:nvPr/>
            </p:nvPicPr>
            <p:blipFill>
              <a:blip r:embed="rId5">
                <a:alphaModFix/>
              </a:blip>
              <a:stretch>
                <a:fillRect/>
              </a:stretch>
            </p:blipFill>
            <p:spPr>
              <a:xfrm>
                <a:off x="5619575" y="1928563"/>
                <a:ext cx="1557775" cy="1557775"/>
              </a:xfrm>
              <a:prstGeom prst="rect">
                <a:avLst/>
              </a:prstGeom>
              <a:noFill/>
              <a:ln>
                <a:noFill/>
              </a:ln>
            </p:spPr>
          </p:pic>
        </p:grpSp>
        <p:sp>
          <p:nvSpPr>
            <p:cNvPr id="198" name="Google Shape;198;p20"/>
            <p:cNvSpPr txBox="1"/>
            <p:nvPr/>
          </p:nvSpPr>
          <p:spPr>
            <a:xfrm>
              <a:off x="3214963" y="4219700"/>
              <a:ext cx="798000" cy="31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lt1"/>
                  </a:solidFill>
                  <a:latin typeface="Inter"/>
                  <a:ea typeface="Inter"/>
                  <a:cs typeface="Inter"/>
                  <a:sym typeface="Inter"/>
                </a:rPr>
                <a:t>Signature</a:t>
              </a:r>
              <a:endParaRPr sz="900">
                <a:solidFill>
                  <a:schemeClr val="lt1"/>
                </a:solidFill>
                <a:latin typeface="Inter"/>
                <a:ea typeface="Inter"/>
                <a:cs typeface="Inter"/>
                <a:sym typeface="Inter"/>
              </a:endParaRPr>
            </a:p>
          </p:txBody>
        </p:sp>
      </p:grpSp>
      <p:sp>
        <p:nvSpPr>
          <p:cNvPr id="199" name="Google Shape;199;p20"/>
          <p:cNvSpPr txBox="1"/>
          <p:nvPr>
            <p:ph type="title"/>
          </p:nvPr>
        </p:nvSpPr>
        <p:spPr>
          <a:xfrm>
            <a:off x="1574975" y="2234050"/>
            <a:ext cx="16182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1"/>
                </a:solidFill>
              </a:rPr>
              <a:t> x Hash(M) =</a:t>
            </a:r>
            <a:endParaRPr sz="1700">
              <a:solidFill>
                <a:schemeClr val="lt1"/>
              </a:solidFill>
            </a:endParaRPr>
          </a:p>
        </p:txBody>
      </p:sp>
      <p:sp>
        <p:nvSpPr>
          <p:cNvPr id="200" name="Google Shape;200;p20"/>
          <p:cNvSpPr txBox="1"/>
          <p:nvPr>
            <p:ph type="title"/>
          </p:nvPr>
        </p:nvSpPr>
        <p:spPr>
          <a:xfrm>
            <a:off x="431175" y="3186325"/>
            <a:ext cx="4140900" cy="9573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Clr>
                <a:schemeClr val="lt1"/>
              </a:buClr>
              <a:buSzPts val="1000"/>
              <a:buChar char="●"/>
            </a:pPr>
            <a:r>
              <a:rPr lang="en" sz="1000">
                <a:solidFill>
                  <a:schemeClr val="lt1"/>
                </a:solidFill>
              </a:rPr>
              <a:t>Then, she would hash the signature, and use it as the random number.</a:t>
            </a:r>
            <a:endParaRPr sz="1000">
              <a:solidFill>
                <a:schemeClr val="lt1"/>
              </a:solidFill>
            </a:endParaRPr>
          </a:p>
          <a:p>
            <a:pPr indent="-292100" lvl="0" marL="457200" rtl="0" algn="l">
              <a:spcBef>
                <a:spcPts val="0"/>
              </a:spcBef>
              <a:spcAft>
                <a:spcPts val="0"/>
              </a:spcAft>
              <a:buClr>
                <a:schemeClr val="lt1"/>
              </a:buClr>
              <a:buSzPts val="1000"/>
              <a:buChar char="●"/>
            </a:pPr>
            <a:r>
              <a:rPr lang="en" sz="1000">
                <a:solidFill>
                  <a:schemeClr val="lt1"/>
                </a:solidFill>
              </a:rPr>
              <a:t>Last, Alice would publish the signature</a:t>
            </a:r>
            <a:endParaRPr sz="1000">
              <a:solidFill>
                <a:schemeClr val="lt1"/>
              </a:solidFill>
            </a:endParaRPr>
          </a:p>
        </p:txBody>
      </p:sp>
      <p:sp>
        <p:nvSpPr>
          <p:cNvPr id="201" name="Google Shape;201;p20"/>
          <p:cNvSpPr txBox="1"/>
          <p:nvPr>
            <p:ph type="title"/>
          </p:nvPr>
        </p:nvSpPr>
        <p:spPr>
          <a:xfrm>
            <a:off x="663325" y="3876000"/>
            <a:ext cx="1665600" cy="50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1"/>
                </a:solidFill>
              </a:rPr>
              <a:t>Hash(       ) =</a:t>
            </a:r>
            <a:endParaRPr sz="1700">
              <a:solidFill>
                <a:schemeClr val="lt1"/>
              </a:solidFill>
            </a:endParaRPr>
          </a:p>
        </p:txBody>
      </p:sp>
      <p:grpSp>
        <p:nvGrpSpPr>
          <p:cNvPr id="202" name="Google Shape;202;p20"/>
          <p:cNvGrpSpPr/>
          <p:nvPr/>
        </p:nvGrpSpPr>
        <p:grpSpPr>
          <a:xfrm>
            <a:off x="1394095" y="3974785"/>
            <a:ext cx="293108" cy="269535"/>
            <a:chOff x="5472675" y="1928563"/>
            <a:chExt cx="1851600" cy="1700538"/>
          </a:xfrm>
        </p:grpSpPr>
        <p:sp>
          <p:nvSpPr>
            <p:cNvPr id="203" name="Google Shape;203;p20"/>
            <p:cNvSpPr/>
            <p:nvPr/>
          </p:nvSpPr>
          <p:spPr>
            <a:xfrm>
              <a:off x="5472675" y="1999800"/>
              <a:ext cx="1851600" cy="1629300"/>
            </a:xfrm>
            <a:prstGeom prst="bevel">
              <a:avLst>
                <a:gd fmla="val 12500" name="adj"/>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dk1"/>
                </a:highlight>
                <a:latin typeface="Inter"/>
                <a:ea typeface="Inter"/>
                <a:cs typeface="Inter"/>
                <a:sym typeface="Inter"/>
              </a:endParaRPr>
            </a:p>
          </p:txBody>
        </p:sp>
        <p:pic>
          <p:nvPicPr>
            <p:cNvPr id="204" name="Google Shape;204;p20"/>
            <p:cNvPicPr preferRelativeResize="0"/>
            <p:nvPr/>
          </p:nvPicPr>
          <p:blipFill>
            <a:blip r:embed="rId5">
              <a:alphaModFix/>
            </a:blip>
            <a:stretch>
              <a:fillRect/>
            </a:stretch>
          </p:blipFill>
          <p:spPr>
            <a:xfrm>
              <a:off x="5619575" y="1928563"/>
              <a:ext cx="1557775" cy="1557775"/>
            </a:xfrm>
            <a:prstGeom prst="rect">
              <a:avLst/>
            </a:prstGeom>
            <a:noFill/>
            <a:ln>
              <a:noFill/>
            </a:ln>
          </p:spPr>
        </p:pic>
      </p:grpSp>
      <p:grpSp>
        <p:nvGrpSpPr>
          <p:cNvPr id="205" name="Google Shape;205;p20"/>
          <p:cNvGrpSpPr/>
          <p:nvPr/>
        </p:nvGrpSpPr>
        <p:grpSpPr>
          <a:xfrm>
            <a:off x="2106274" y="3964046"/>
            <a:ext cx="338175" cy="291006"/>
            <a:chOff x="2739822" y="3953197"/>
            <a:chExt cx="1004678" cy="917133"/>
          </a:xfrm>
        </p:grpSpPr>
        <p:sp>
          <p:nvSpPr>
            <p:cNvPr id="206" name="Google Shape;206;p20"/>
            <p:cNvSpPr/>
            <p:nvPr/>
          </p:nvSpPr>
          <p:spPr>
            <a:xfrm>
              <a:off x="2739822" y="3953197"/>
              <a:ext cx="1004678" cy="917133"/>
            </a:xfrm>
            <a:prstGeom prst="bevel">
              <a:avLst>
                <a:gd fmla="val 12500" name="adj"/>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dk1"/>
                </a:highlight>
                <a:latin typeface="Inter"/>
                <a:ea typeface="Inter"/>
                <a:cs typeface="Inter"/>
                <a:sym typeface="Inter"/>
              </a:endParaRPr>
            </a:p>
          </p:txBody>
        </p:sp>
        <p:sp>
          <p:nvSpPr>
            <p:cNvPr id="207" name="Google Shape;207;p20"/>
            <p:cNvSpPr/>
            <p:nvPr/>
          </p:nvSpPr>
          <p:spPr>
            <a:xfrm>
              <a:off x="2946200" y="4123025"/>
              <a:ext cx="559600" cy="112200"/>
            </a:xfrm>
            <a:custGeom>
              <a:rect b="b" l="l" r="r" t="t"/>
              <a:pathLst>
                <a:path extrusionOk="0" h="4488" w="22384">
                  <a:moveTo>
                    <a:pt x="0" y="2634"/>
                  </a:moveTo>
                  <a:cubicBezTo>
                    <a:pt x="515" y="1086"/>
                    <a:pt x="3149" y="3551"/>
                    <a:pt x="4608" y="4280"/>
                  </a:cubicBezTo>
                  <a:cubicBezTo>
                    <a:pt x="6280" y="5115"/>
                    <a:pt x="6360" y="0"/>
                    <a:pt x="8229" y="0"/>
                  </a:cubicBezTo>
                  <a:cubicBezTo>
                    <a:pt x="9860" y="0"/>
                    <a:pt x="10302" y="2776"/>
                    <a:pt x="11850" y="3292"/>
                  </a:cubicBezTo>
                  <a:cubicBezTo>
                    <a:pt x="13480" y="3835"/>
                    <a:pt x="14755" y="1201"/>
                    <a:pt x="16459" y="988"/>
                  </a:cubicBezTo>
                  <a:cubicBezTo>
                    <a:pt x="18525" y="730"/>
                    <a:pt x="20409" y="3621"/>
                    <a:pt x="22384" y="2963"/>
                  </a:cubicBezTo>
                </a:path>
              </a:pathLst>
            </a:custGeom>
            <a:noFill/>
            <a:ln cap="flat" cmpd="sng" w="9525">
              <a:solidFill>
                <a:schemeClr val="dk2"/>
              </a:solidFill>
              <a:prstDash val="solid"/>
              <a:round/>
              <a:headEnd len="med" w="med" type="none"/>
              <a:tailEnd len="med" w="med" type="none"/>
            </a:ln>
          </p:spPr>
        </p:sp>
        <p:sp>
          <p:nvSpPr>
            <p:cNvPr id="208" name="Google Shape;208;p20"/>
            <p:cNvSpPr/>
            <p:nvPr/>
          </p:nvSpPr>
          <p:spPr>
            <a:xfrm>
              <a:off x="2946200" y="4266000"/>
              <a:ext cx="559600" cy="112200"/>
            </a:xfrm>
            <a:custGeom>
              <a:rect b="b" l="l" r="r" t="t"/>
              <a:pathLst>
                <a:path extrusionOk="0" h="4488" w="22384">
                  <a:moveTo>
                    <a:pt x="0" y="2634"/>
                  </a:moveTo>
                  <a:cubicBezTo>
                    <a:pt x="515" y="1086"/>
                    <a:pt x="3149" y="3551"/>
                    <a:pt x="4608" y="4280"/>
                  </a:cubicBezTo>
                  <a:cubicBezTo>
                    <a:pt x="6280" y="5115"/>
                    <a:pt x="6360" y="0"/>
                    <a:pt x="8229" y="0"/>
                  </a:cubicBezTo>
                  <a:cubicBezTo>
                    <a:pt x="9860" y="0"/>
                    <a:pt x="10302" y="2776"/>
                    <a:pt x="11850" y="3292"/>
                  </a:cubicBezTo>
                  <a:cubicBezTo>
                    <a:pt x="13480" y="3835"/>
                    <a:pt x="14755" y="1201"/>
                    <a:pt x="16459" y="988"/>
                  </a:cubicBezTo>
                  <a:cubicBezTo>
                    <a:pt x="18525" y="730"/>
                    <a:pt x="20409" y="3621"/>
                    <a:pt x="22384" y="2963"/>
                  </a:cubicBezTo>
                </a:path>
              </a:pathLst>
            </a:custGeom>
            <a:noFill/>
            <a:ln cap="flat" cmpd="sng" w="9525">
              <a:solidFill>
                <a:schemeClr val="dk2"/>
              </a:solidFill>
              <a:prstDash val="solid"/>
              <a:round/>
              <a:headEnd len="med" w="med" type="none"/>
              <a:tailEnd len="med" w="med" type="none"/>
            </a:ln>
          </p:spPr>
        </p:sp>
        <p:sp>
          <p:nvSpPr>
            <p:cNvPr id="209" name="Google Shape;209;p20"/>
            <p:cNvSpPr/>
            <p:nvPr/>
          </p:nvSpPr>
          <p:spPr>
            <a:xfrm>
              <a:off x="2946200" y="4408975"/>
              <a:ext cx="559600" cy="112200"/>
            </a:xfrm>
            <a:custGeom>
              <a:rect b="b" l="l" r="r" t="t"/>
              <a:pathLst>
                <a:path extrusionOk="0" h="4488" w="22384">
                  <a:moveTo>
                    <a:pt x="0" y="2634"/>
                  </a:moveTo>
                  <a:cubicBezTo>
                    <a:pt x="515" y="1086"/>
                    <a:pt x="3149" y="3551"/>
                    <a:pt x="4608" y="4280"/>
                  </a:cubicBezTo>
                  <a:cubicBezTo>
                    <a:pt x="6280" y="5115"/>
                    <a:pt x="6360" y="0"/>
                    <a:pt x="8229" y="0"/>
                  </a:cubicBezTo>
                  <a:cubicBezTo>
                    <a:pt x="9860" y="0"/>
                    <a:pt x="10302" y="2776"/>
                    <a:pt x="11850" y="3292"/>
                  </a:cubicBezTo>
                  <a:cubicBezTo>
                    <a:pt x="13480" y="3835"/>
                    <a:pt x="14755" y="1201"/>
                    <a:pt x="16459" y="988"/>
                  </a:cubicBezTo>
                  <a:cubicBezTo>
                    <a:pt x="18525" y="730"/>
                    <a:pt x="20409" y="3621"/>
                    <a:pt x="22384" y="2963"/>
                  </a:cubicBezTo>
                </a:path>
              </a:pathLst>
            </a:custGeom>
            <a:noFill/>
            <a:ln cap="flat" cmpd="sng" w="9525">
              <a:solidFill>
                <a:schemeClr val="dk2"/>
              </a:solidFill>
              <a:prstDash val="solid"/>
              <a:round/>
              <a:headEnd len="med" w="med" type="none"/>
              <a:tailEnd len="med" w="med" type="none"/>
            </a:ln>
          </p:spPr>
        </p:sp>
        <p:sp>
          <p:nvSpPr>
            <p:cNvPr id="210" name="Google Shape;210;p20"/>
            <p:cNvSpPr/>
            <p:nvPr/>
          </p:nvSpPr>
          <p:spPr>
            <a:xfrm>
              <a:off x="2946200" y="4551950"/>
              <a:ext cx="559600" cy="112200"/>
            </a:xfrm>
            <a:custGeom>
              <a:rect b="b" l="l" r="r" t="t"/>
              <a:pathLst>
                <a:path extrusionOk="0" h="4488" w="22384">
                  <a:moveTo>
                    <a:pt x="0" y="2634"/>
                  </a:moveTo>
                  <a:cubicBezTo>
                    <a:pt x="515" y="1086"/>
                    <a:pt x="3149" y="3551"/>
                    <a:pt x="4608" y="4280"/>
                  </a:cubicBezTo>
                  <a:cubicBezTo>
                    <a:pt x="6280" y="5115"/>
                    <a:pt x="6360" y="0"/>
                    <a:pt x="8229" y="0"/>
                  </a:cubicBezTo>
                  <a:cubicBezTo>
                    <a:pt x="9860" y="0"/>
                    <a:pt x="10302" y="2776"/>
                    <a:pt x="11850" y="3292"/>
                  </a:cubicBezTo>
                  <a:cubicBezTo>
                    <a:pt x="13480" y="3835"/>
                    <a:pt x="14755" y="1201"/>
                    <a:pt x="16459" y="988"/>
                  </a:cubicBezTo>
                  <a:cubicBezTo>
                    <a:pt x="18525" y="730"/>
                    <a:pt x="20409" y="3621"/>
                    <a:pt x="22384" y="2963"/>
                  </a:cubicBezTo>
                </a:path>
              </a:pathLst>
            </a:custGeom>
            <a:noFill/>
            <a:ln cap="flat" cmpd="sng" w="9525">
              <a:solidFill>
                <a:schemeClr val="dk2"/>
              </a:solidFill>
              <a:prstDash val="solid"/>
              <a:round/>
              <a:headEnd len="med" w="med" type="none"/>
              <a:tailEnd len="med" w="med" type="none"/>
            </a:ln>
          </p:spPr>
        </p:sp>
      </p:grpSp>
      <p:sp>
        <p:nvSpPr>
          <p:cNvPr id="211" name="Google Shape;211;p20"/>
          <p:cNvSpPr/>
          <p:nvPr/>
        </p:nvSpPr>
        <p:spPr>
          <a:xfrm>
            <a:off x="4454350" y="1135675"/>
            <a:ext cx="24600" cy="345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212" name="Google Shape;212;p20"/>
          <p:cNvSpPr txBox="1"/>
          <p:nvPr>
            <p:ph type="title"/>
          </p:nvPr>
        </p:nvSpPr>
        <p:spPr>
          <a:xfrm>
            <a:off x="1997643" y="4219825"/>
            <a:ext cx="604800" cy="50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lt1"/>
                </a:solidFill>
              </a:rPr>
              <a:t>Random Number</a:t>
            </a:r>
            <a:endParaRPr sz="800">
              <a:solidFill>
                <a:schemeClr val="lt1"/>
              </a:solidFill>
            </a:endParaRPr>
          </a:p>
        </p:txBody>
      </p:sp>
      <p:sp>
        <p:nvSpPr>
          <p:cNvPr id="213" name="Google Shape;213;p20"/>
          <p:cNvSpPr txBox="1"/>
          <p:nvPr>
            <p:ph type="title"/>
          </p:nvPr>
        </p:nvSpPr>
        <p:spPr>
          <a:xfrm>
            <a:off x="4822550" y="1135675"/>
            <a:ext cx="32343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lt1"/>
                </a:solidFill>
              </a:rPr>
              <a:t>Bob wants to verify that the proposed number is </a:t>
            </a:r>
            <a:r>
              <a:rPr lang="en" sz="1000">
                <a:solidFill>
                  <a:schemeClr val="lt1"/>
                </a:solidFill>
              </a:rPr>
              <a:t>genuinely</a:t>
            </a:r>
            <a:r>
              <a:rPr lang="en" sz="1000">
                <a:solidFill>
                  <a:schemeClr val="lt1"/>
                </a:solidFill>
              </a:rPr>
              <a:t> random:</a:t>
            </a:r>
            <a:endParaRPr sz="1000">
              <a:solidFill>
                <a:schemeClr val="lt1"/>
              </a:solidFill>
            </a:endParaRPr>
          </a:p>
          <a:p>
            <a:pPr indent="-292100" lvl="0" marL="457200" rtl="0" algn="l">
              <a:spcBef>
                <a:spcPts val="0"/>
              </a:spcBef>
              <a:spcAft>
                <a:spcPts val="0"/>
              </a:spcAft>
              <a:buClr>
                <a:schemeClr val="lt1"/>
              </a:buClr>
              <a:buSzPts val="1000"/>
              <a:buChar char="●"/>
            </a:pPr>
            <a:r>
              <a:rPr lang="en" sz="1000">
                <a:solidFill>
                  <a:schemeClr val="lt1"/>
                </a:solidFill>
              </a:rPr>
              <a:t>He would verify the authenticity of the signature over the hash of the piece of information.</a:t>
            </a:r>
            <a:endParaRPr sz="1000">
              <a:solidFill>
                <a:schemeClr val="lt1"/>
              </a:solidFill>
            </a:endParaRPr>
          </a:p>
          <a:p>
            <a:pPr indent="0" lvl="0" marL="0" rtl="0" algn="l">
              <a:spcBef>
                <a:spcPts val="0"/>
              </a:spcBef>
              <a:spcAft>
                <a:spcPts val="0"/>
              </a:spcAft>
              <a:buNone/>
            </a:pPr>
            <a:r>
              <a:t/>
            </a:r>
            <a:endParaRPr sz="1000">
              <a:solidFill>
                <a:schemeClr val="lt1"/>
              </a:solidFill>
            </a:endParaRPr>
          </a:p>
          <a:p>
            <a:pPr indent="0" lvl="0" marL="0" rtl="0" algn="l">
              <a:spcBef>
                <a:spcPts val="0"/>
              </a:spcBef>
              <a:spcAft>
                <a:spcPts val="0"/>
              </a:spcAft>
              <a:buNone/>
            </a:pPr>
            <a:r>
              <a:t/>
            </a:r>
            <a:endParaRPr sz="1000">
              <a:solidFill>
                <a:schemeClr val="lt1"/>
              </a:solidFill>
            </a:endParaRPr>
          </a:p>
          <a:p>
            <a:pPr indent="0" lvl="0" marL="0" rtl="0" algn="l">
              <a:spcBef>
                <a:spcPts val="0"/>
              </a:spcBef>
              <a:spcAft>
                <a:spcPts val="0"/>
              </a:spcAft>
              <a:buNone/>
            </a:pPr>
            <a:r>
              <a:t/>
            </a:r>
            <a:endParaRPr sz="1000">
              <a:solidFill>
                <a:schemeClr val="lt1"/>
              </a:solidFill>
            </a:endParaRPr>
          </a:p>
          <a:p>
            <a:pPr indent="0" lvl="0" marL="0" rtl="0" algn="l">
              <a:spcBef>
                <a:spcPts val="0"/>
              </a:spcBef>
              <a:spcAft>
                <a:spcPts val="0"/>
              </a:spcAft>
              <a:buNone/>
            </a:pPr>
            <a:r>
              <a:t/>
            </a:r>
            <a:endParaRPr sz="1000">
              <a:solidFill>
                <a:schemeClr val="lt1"/>
              </a:solidFill>
            </a:endParaRPr>
          </a:p>
          <a:p>
            <a:pPr indent="0" lvl="0" marL="0" rtl="0" algn="l">
              <a:spcBef>
                <a:spcPts val="0"/>
              </a:spcBef>
              <a:spcAft>
                <a:spcPts val="0"/>
              </a:spcAft>
              <a:buNone/>
            </a:pPr>
            <a:r>
              <a:t/>
            </a:r>
            <a:endParaRPr sz="1000">
              <a:solidFill>
                <a:schemeClr val="lt1"/>
              </a:solidFill>
            </a:endParaRPr>
          </a:p>
          <a:p>
            <a:pPr indent="0" lvl="0" marL="0" rtl="0" algn="l">
              <a:spcBef>
                <a:spcPts val="0"/>
              </a:spcBef>
              <a:spcAft>
                <a:spcPts val="0"/>
              </a:spcAft>
              <a:buNone/>
            </a:pPr>
            <a:r>
              <a:t/>
            </a:r>
            <a:endParaRPr sz="1000">
              <a:solidFill>
                <a:schemeClr val="lt1"/>
              </a:solidFill>
            </a:endParaRPr>
          </a:p>
          <a:p>
            <a:pPr indent="0" lvl="0" marL="0" rtl="0" algn="l">
              <a:spcBef>
                <a:spcPts val="0"/>
              </a:spcBef>
              <a:spcAft>
                <a:spcPts val="0"/>
              </a:spcAft>
              <a:buNone/>
            </a:pPr>
            <a:r>
              <a:t/>
            </a:r>
            <a:endParaRPr sz="1000">
              <a:solidFill>
                <a:schemeClr val="lt1"/>
              </a:solidFill>
            </a:endParaRPr>
          </a:p>
          <a:p>
            <a:pPr indent="0" lvl="0" marL="0" rtl="0" algn="l">
              <a:spcBef>
                <a:spcPts val="0"/>
              </a:spcBef>
              <a:spcAft>
                <a:spcPts val="0"/>
              </a:spcAft>
              <a:buNone/>
            </a:pPr>
            <a:r>
              <a:t/>
            </a:r>
            <a:endParaRPr sz="1000">
              <a:solidFill>
                <a:schemeClr val="lt1"/>
              </a:solidFill>
            </a:endParaRPr>
          </a:p>
          <a:p>
            <a:pPr indent="-292100" lvl="0" marL="457200" rtl="0" algn="l">
              <a:spcBef>
                <a:spcPts val="0"/>
              </a:spcBef>
              <a:spcAft>
                <a:spcPts val="0"/>
              </a:spcAft>
              <a:buClr>
                <a:schemeClr val="lt1"/>
              </a:buClr>
              <a:buSzPts val="1000"/>
              <a:buChar char="●"/>
            </a:pPr>
            <a:r>
              <a:rPr lang="en" sz="1000">
                <a:solidFill>
                  <a:schemeClr val="lt1"/>
                </a:solidFill>
              </a:rPr>
              <a:t>Then, he would calculate the random number</a:t>
            </a:r>
            <a:endParaRPr sz="1000">
              <a:solidFill>
                <a:schemeClr val="lt1"/>
              </a:solidFill>
            </a:endParaRPr>
          </a:p>
          <a:p>
            <a:pPr indent="0" lvl="0" marL="0" rtl="0" algn="l">
              <a:spcBef>
                <a:spcPts val="0"/>
              </a:spcBef>
              <a:spcAft>
                <a:spcPts val="0"/>
              </a:spcAft>
              <a:buNone/>
            </a:pPr>
            <a:r>
              <a:t/>
            </a:r>
            <a:endParaRPr sz="1000">
              <a:solidFill>
                <a:schemeClr val="lt1"/>
              </a:solidFill>
            </a:endParaRPr>
          </a:p>
          <a:p>
            <a:pPr indent="0" lvl="0" marL="0" rtl="0" algn="l">
              <a:spcBef>
                <a:spcPts val="0"/>
              </a:spcBef>
              <a:spcAft>
                <a:spcPts val="0"/>
              </a:spcAft>
              <a:buNone/>
            </a:pPr>
            <a:r>
              <a:t/>
            </a:r>
            <a:endParaRPr sz="1000">
              <a:solidFill>
                <a:schemeClr val="lt1"/>
              </a:solidFill>
            </a:endParaRPr>
          </a:p>
          <a:p>
            <a:pPr indent="0" lvl="0" marL="0" rtl="0" algn="l">
              <a:spcBef>
                <a:spcPts val="0"/>
              </a:spcBef>
              <a:spcAft>
                <a:spcPts val="0"/>
              </a:spcAft>
              <a:buNone/>
            </a:pPr>
            <a:r>
              <a:t/>
            </a:r>
            <a:endParaRPr sz="1000">
              <a:solidFill>
                <a:schemeClr val="lt1"/>
              </a:solidFill>
            </a:endParaRPr>
          </a:p>
          <a:p>
            <a:pPr indent="0" lvl="0" marL="0" rtl="0" algn="l">
              <a:spcBef>
                <a:spcPts val="0"/>
              </a:spcBef>
              <a:spcAft>
                <a:spcPts val="0"/>
              </a:spcAft>
              <a:buNone/>
            </a:pPr>
            <a:r>
              <a:t/>
            </a:r>
            <a:endParaRPr sz="1000">
              <a:solidFill>
                <a:schemeClr val="lt1"/>
              </a:solidFill>
            </a:endParaRPr>
          </a:p>
          <a:p>
            <a:pPr indent="0" lvl="0" marL="0" rtl="0" algn="l">
              <a:spcBef>
                <a:spcPts val="0"/>
              </a:spcBef>
              <a:spcAft>
                <a:spcPts val="0"/>
              </a:spcAft>
              <a:buNone/>
            </a:pPr>
            <a:r>
              <a:t/>
            </a:r>
            <a:endParaRPr sz="1000">
              <a:solidFill>
                <a:schemeClr val="lt1"/>
              </a:solidFill>
            </a:endParaRPr>
          </a:p>
          <a:p>
            <a:pPr indent="-292100" lvl="0" marL="457200" rtl="0" algn="l">
              <a:spcBef>
                <a:spcPts val="0"/>
              </a:spcBef>
              <a:spcAft>
                <a:spcPts val="0"/>
              </a:spcAft>
              <a:buClr>
                <a:schemeClr val="lt1"/>
              </a:buClr>
              <a:buSzPts val="1000"/>
              <a:buChar char="●"/>
            </a:pPr>
            <a:r>
              <a:rPr lang="en" sz="1000">
                <a:solidFill>
                  <a:schemeClr val="lt1"/>
                </a:solidFill>
              </a:rPr>
              <a:t>Depending the application, he might or might not need to compare the computed random number with Alice’s random number.</a:t>
            </a:r>
            <a:endParaRPr sz="1000">
              <a:solidFill>
                <a:schemeClr val="lt1"/>
              </a:solidFill>
            </a:endParaRPr>
          </a:p>
        </p:txBody>
      </p:sp>
      <p:grpSp>
        <p:nvGrpSpPr>
          <p:cNvPr id="214" name="Google Shape;214;p20"/>
          <p:cNvGrpSpPr/>
          <p:nvPr/>
        </p:nvGrpSpPr>
        <p:grpSpPr>
          <a:xfrm>
            <a:off x="4917729" y="2042804"/>
            <a:ext cx="872614" cy="1197508"/>
            <a:chOff x="2452525" y="1477125"/>
            <a:chExt cx="874450" cy="1191550"/>
          </a:xfrm>
        </p:grpSpPr>
        <p:pic>
          <p:nvPicPr>
            <p:cNvPr id="215" name="Google Shape;215;p20"/>
            <p:cNvPicPr preferRelativeResize="0"/>
            <p:nvPr/>
          </p:nvPicPr>
          <p:blipFill>
            <a:blip r:embed="rId4">
              <a:alphaModFix/>
            </a:blip>
            <a:stretch>
              <a:fillRect/>
            </a:stretch>
          </p:blipFill>
          <p:spPr>
            <a:xfrm>
              <a:off x="2452525" y="1477125"/>
              <a:ext cx="874450" cy="874450"/>
            </a:xfrm>
            <a:prstGeom prst="rect">
              <a:avLst/>
            </a:prstGeom>
            <a:noFill/>
            <a:ln>
              <a:noFill/>
            </a:ln>
          </p:spPr>
        </p:pic>
        <p:sp>
          <p:nvSpPr>
            <p:cNvPr id="216" name="Google Shape;216;p20"/>
            <p:cNvSpPr txBox="1"/>
            <p:nvPr/>
          </p:nvSpPr>
          <p:spPr>
            <a:xfrm>
              <a:off x="2528725" y="2351575"/>
              <a:ext cx="798000" cy="31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lt1"/>
                  </a:solidFill>
                  <a:latin typeface="Inter"/>
                  <a:ea typeface="Inter"/>
                  <a:cs typeface="Inter"/>
                  <a:sym typeface="Inter"/>
                </a:rPr>
                <a:t>Public Key</a:t>
              </a:r>
              <a:endParaRPr sz="900">
                <a:solidFill>
                  <a:schemeClr val="lt1"/>
                </a:solidFill>
                <a:latin typeface="Inter"/>
                <a:ea typeface="Inter"/>
                <a:cs typeface="Inter"/>
                <a:sym typeface="Inter"/>
              </a:endParaRPr>
            </a:p>
          </p:txBody>
        </p:sp>
        <p:pic>
          <p:nvPicPr>
            <p:cNvPr id="217" name="Google Shape;217;p20"/>
            <p:cNvPicPr preferRelativeResize="0"/>
            <p:nvPr/>
          </p:nvPicPr>
          <p:blipFill>
            <a:blip r:embed="rId6">
              <a:alphaModFix/>
            </a:blip>
            <a:stretch>
              <a:fillRect/>
            </a:stretch>
          </p:blipFill>
          <p:spPr>
            <a:xfrm>
              <a:off x="2993522" y="1946400"/>
              <a:ext cx="317100" cy="317100"/>
            </a:xfrm>
            <a:prstGeom prst="rect">
              <a:avLst/>
            </a:prstGeom>
            <a:noFill/>
            <a:ln>
              <a:noFill/>
            </a:ln>
          </p:spPr>
        </p:pic>
      </p:grpSp>
      <p:sp>
        <p:nvSpPr>
          <p:cNvPr id="218" name="Google Shape;218;p20"/>
          <p:cNvSpPr txBox="1"/>
          <p:nvPr>
            <p:ph type="title"/>
          </p:nvPr>
        </p:nvSpPr>
        <p:spPr>
          <a:xfrm>
            <a:off x="5856826" y="2222220"/>
            <a:ext cx="1614900" cy="39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1"/>
                </a:solidFill>
              </a:rPr>
              <a:t> Hash(M)</a:t>
            </a:r>
            <a:endParaRPr sz="1700">
              <a:solidFill>
                <a:schemeClr val="lt1"/>
              </a:solidFill>
            </a:endParaRPr>
          </a:p>
        </p:txBody>
      </p:sp>
      <p:grpSp>
        <p:nvGrpSpPr>
          <p:cNvPr id="219" name="Google Shape;219;p20"/>
          <p:cNvGrpSpPr/>
          <p:nvPr/>
        </p:nvGrpSpPr>
        <p:grpSpPr>
          <a:xfrm>
            <a:off x="7184134" y="2042777"/>
            <a:ext cx="872674" cy="1197508"/>
            <a:chOff x="3176705" y="3345250"/>
            <a:chExt cx="874511" cy="1191550"/>
          </a:xfrm>
        </p:grpSpPr>
        <p:grpSp>
          <p:nvGrpSpPr>
            <p:cNvPr id="220" name="Google Shape;220;p20"/>
            <p:cNvGrpSpPr/>
            <p:nvPr/>
          </p:nvGrpSpPr>
          <p:grpSpPr>
            <a:xfrm>
              <a:off x="3176705" y="3345250"/>
              <a:ext cx="874511" cy="833093"/>
              <a:chOff x="5472675" y="1928563"/>
              <a:chExt cx="1851600" cy="1700538"/>
            </a:xfrm>
          </p:grpSpPr>
          <p:sp>
            <p:nvSpPr>
              <p:cNvPr id="221" name="Google Shape;221;p20"/>
              <p:cNvSpPr/>
              <p:nvPr/>
            </p:nvSpPr>
            <p:spPr>
              <a:xfrm>
                <a:off x="5472675" y="1999800"/>
                <a:ext cx="1851600" cy="1629300"/>
              </a:xfrm>
              <a:prstGeom prst="bevel">
                <a:avLst>
                  <a:gd fmla="val 12500" name="adj"/>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dk1"/>
                  </a:highlight>
                  <a:latin typeface="Inter"/>
                  <a:ea typeface="Inter"/>
                  <a:cs typeface="Inter"/>
                  <a:sym typeface="Inter"/>
                </a:endParaRPr>
              </a:p>
            </p:txBody>
          </p:sp>
          <p:pic>
            <p:nvPicPr>
              <p:cNvPr id="222" name="Google Shape;222;p20"/>
              <p:cNvPicPr preferRelativeResize="0"/>
              <p:nvPr/>
            </p:nvPicPr>
            <p:blipFill>
              <a:blip r:embed="rId5">
                <a:alphaModFix/>
              </a:blip>
              <a:stretch>
                <a:fillRect/>
              </a:stretch>
            </p:blipFill>
            <p:spPr>
              <a:xfrm>
                <a:off x="5619575" y="1928563"/>
                <a:ext cx="1557775" cy="1557775"/>
              </a:xfrm>
              <a:prstGeom prst="rect">
                <a:avLst/>
              </a:prstGeom>
              <a:noFill/>
              <a:ln>
                <a:noFill/>
              </a:ln>
            </p:spPr>
          </p:pic>
        </p:grpSp>
        <p:sp>
          <p:nvSpPr>
            <p:cNvPr id="223" name="Google Shape;223;p20"/>
            <p:cNvSpPr txBox="1"/>
            <p:nvPr/>
          </p:nvSpPr>
          <p:spPr>
            <a:xfrm>
              <a:off x="3214963" y="4219700"/>
              <a:ext cx="798000" cy="31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lt1"/>
                  </a:solidFill>
                  <a:latin typeface="Inter"/>
                  <a:ea typeface="Inter"/>
                  <a:cs typeface="Inter"/>
                  <a:sym typeface="Inter"/>
                </a:rPr>
                <a:t>Signature</a:t>
              </a:r>
              <a:endParaRPr sz="900">
                <a:solidFill>
                  <a:schemeClr val="lt1"/>
                </a:solidFill>
                <a:latin typeface="Inter"/>
                <a:ea typeface="Inter"/>
                <a:cs typeface="Inter"/>
                <a:sym typeface="Inter"/>
              </a:endParaRPr>
            </a:p>
          </p:txBody>
        </p:sp>
      </p:grpSp>
      <p:sp>
        <p:nvSpPr>
          <p:cNvPr id="224" name="Google Shape;224;p20"/>
          <p:cNvSpPr txBox="1"/>
          <p:nvPr>
            <p:ph type="title"/>
          </p:nvPr>
        </p:nvSpPr>
        <p:spPr>
          <a:xfrm>
            <a:off x="5358475" y="3501695"/>
            <a:ext cx="1665600" cy="50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1"/>
                </a:solidFill>
              </a:rPr>
              <a:t>Hash(       ) =</a:t>
            </a:r>
            <a:endParaRPr sz="1700">
              <a:solidFill>
                <a:schemeClr val="lt1"/>
              </a:solidFill>
            </a:endParaRPr>
          </a:p>
        </p:txBody>
      </p:sp>
      <p:grpSp>
        <p:nvGrpSpPr>
          <p:cNvPr id="225" name="Google Shape;225;p20"/>
          <p:cNvGrpSpPr/>
          <p:nvPr/>
        </p:nvGrpSpPr>
        <p:grpSpPr>
          <a:xfrm>
            <a:off x="6089245" y="3600480"/>
            <a:ext cx="293108" cy="269535"/>
            <a:chOff x="5472675" y="1928563"/>
            <a:chExt cx="1851600" cy="1700538"/>
          </a:xfrm>
        </p:grpSpPr>
        <p:sp>
          <p:nvSpPr>
            <p:cNvPr id="226" name="Google Shape;226;p20"/>
            <p:cNvSpPr/>
            <p:nvPr/>
          </p:nvSpPr>
          <p:spPr>
            <a:xfrm>
              <a:off x="5472675" y="1999800"/>
              <a:ext cx="1851600" cy="1629300"/>
            </a:xfrm>
            <a:prstGeom prst="bevel">
              <a:avLst>
                <a:gd fmla="val 12500" name="adj"/>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dk1"/>
                </a:highlight>
                <a:latin typeface="Inter"/>
                <a:ea typeface="Inter"/>
                <a:cs typeface="Inter"/>
                <a:sym typeface="Inter"/>
              </a:endParaRPr>
            </a:p>
          </p:txBody>
        </p:sp>
        <p:pic>
          <p:nvPicPr>
            <p:cNvPr id="227" name="Google Shape;227;p20"/>
            <p:cNvPicPr preferRelativeResize="0"/>
            <p:nvPr/>
          </p:nvPicPr>
          <p:blipFill>
            <a:blip r:embed="rId5">
              <a:alphaModFix/>
            </a:blip>
            <a:stretch>
              <a:fillRect/>
            </a:stretch>
          </p:blipFill>
          <p:spPr>
            <a:xfrm>
              <a:off x="5619575" y="1928563"/>
              <a:ext cx="1557775" cy="1557775"/>
            </a:xfrm>
            <a:prstGeom prst="rect">
              <a:avLst/>
            </a:prstGeom>
            <a:noFill/>
            <a:ln>
              <a:noFill/>
            </a:ln>
          </p:spPr>
        </p:pic>
      </p:grpSp>
      <p:grpSp>
        <p:nvGrpSpPr>
          <p:cNvPr id="228" name="Google Shape;228;p20"/>
          <p:cNvGrpSpPr/>
          <p:nvPr/>
        </p:nvGrpSpPr>
        <p:grpSpPr>
          <a:xfrm>
            <a:off x="6801424" y="3589741"/>
            <a:ext cx="338182" cy="290996"/>
            <a:chOff x="2739822" y="3953197"/>
            <a:chExt cx="1004700" cy="917100"/>
          </a:xfrm>
        </p:grpSpPr>
        <p:sp>
          <p:nvSpPr>
            <p:cNvPr id="229" name="Google Shape;229;p20"/>
            <p:cNvSpPr/>
            <p:nvPr/>
          </p:nvSpPr>
          <p:spPr>
            <a:xfrm>
              <a:off x="2739822" y="3953197"/>
              <a:ext cx="1004700" cy="917100"/>
            </a:xfrm>
            <a:prstGeom prst="bevel">
              <a:avLst>
                <a:gd fmla="val 12500" name="adj"/>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dk1"/>
                </a:highlight>
                <a:latin typeface="Inter"/>
                <a:ea typeface="Inter"/>
                <a:cs typeface="Inter"/>
                <a:sym typeface="Inter"/>
              </a:endParaRPr>
            </a:p>
          </p:txBody>
        </p:sp>
        <p:sp>
          <p:nvSpPr>
            <p:cNvPr id="230" name="Google Shape;230;p20"/>
            <p:cNvSpPr/>
            <p:nvPr/>
          </p:nvSpPr>
          <p:spPr>
            <a:xfrm>
              <a:off x="2946200" y="4123025"/>
              <a:ext cx="559600" cy="112200"/>
            </a:xfrm>
            <a:custGeom>
              <a:rect b="b" l="l" r="r" t="t"/>
              <a:pathLst>
                <a:path extrusionOk="0" h="4488" w="22384">
                  <a:moveTo>
                    <a:pt x="0" y="2634"/>
                  </a:moveTo>
                  <a:cubicBezTo>
                    <a:pt x="515" y="1086"/>
                    <a:pt x="3149" y="3551"/>
                    <a:pt x="4608" y="4280"/>
                  </a:cubicBezTo>
                  <a:cubicBezTo>
                    <a:pt x="6280" y="5115"/>
                    <a:pt x="6360" y="0"/>
                    <a:pt x="8229" y="0"/>
                  </a:cubicBezTo>
                  <a:cubicBezTo>
                    <a:pt x="9860" y="0"/>
                    <a:pt x="10302" y="2776"/>
                    <a:pt x="11850" y="3292"/>
                  </a:cubicBezTo>
                  <a:cubicBezTo>
                    <a:pt x="13480" y="3835"/>
                    <a:pt x="14755" y="1201"/>
                    <a:pt x="16459" y="988"/>
                  </a:cubicBezTo>
                  <a:cubicBezTo>
                    <a:pt x="18525" y="730"/>
                    <a:pt x="20409" y="3621"/>
                    <a:pt x="22384" y="2963"/>
                  </a:cubicBezTo>
                </a:path>
              </a:pathLst>
            </a:custGeom>
            <a:noFill/>
            <a:ln cap="flat" cmpd="sng" w="9525">
              <a:solidFill>
                <a:schemeClr val="dk2"/>
              </a:solidFill>
              <a:prstDash val="solid"/>
              <a:round/>
              <a:headEnd len="med" w="med" type="none"/>
              <a:tailEnd len="med" w="med" type="none"/>
            </a:ln>
          </p:spPr>
        </p:sp>
        <p:sp>
          <p:nvSpPr>
            <p:cNvPr id="231" name="Google Shape;231;p20"/>
            <p:cNvSpPr/>
            <p:nvPr/>
          </p:nvSpPr>
          <p:spPr>
            <a:xfrm>
              <a:off x="2946200" y="4266000"/>
              <a:ext cx="559600" cy="112200"/>
            </a:xfrm>
            <a:custGeom>
              <a:rect b="b" l="l" r="r" t="t"/>
              <a:pathLst>
                <a:path extrusionOk="0" h="4488" w="22384">
                  <a:moveTo>
                    <a:pt x="0" y="2634"/>
                  </a:moveTo>
                  <a:cubicBezTo>
                    <a:pt x="515" y="1086"/>
                    <a:pt x="3149" y="3551"/>
                    <a:pt x="4608" y="4280"/>
                  </a:cubicBezTo>
                  <a:cubicBezTo>
                    <a:pt x="6280" y="5115"/>
                    <a:pt x="6360" y="0"/>
                    <a:pt x="8229" y="0"/>
                  </a:cubicBezTo>
                  <a:cubicBezTo>
                    <a:pt x="9860" y="0"/>
                    <a:pt x="10302" y="2776"/>
                    <a:pt x="11850" y="3292"/>
                  </a:cubicBezTo>
                  <a:cubicBezTo>
                    <a:pt x="13480" y="3835"/>
                    <a:pt x="14755" y="1201"/>
                    <a:pt x="16459" y="988"/>
                  </a:cubicBezTo>
                  <a:cubicBezTo>
                    <a:pt x="18525" y="730"/>
                    <a:pt x="20409" y="3621"/>
                    <a:pt x="22384" y="2963"/>
                  </a:cubicBezTo>
                </a:path>
              </a:pathLst>
            </a:custGeom>
            <a:noFill/>
            <a:ln cap="flat" cmpd="sng" w="9525">
              <a:solidFill>
                <a:schemeClr val="dk2"/>
              </a:solidFill>
              <a:prstDash val="solid"/>
              <a:round/>
              <a:headEnd len="med" w="med" type="none"/>
              <a:tailEnd len="med" w="med" type="none"/>
            </a:ln>
          </p:spPr>
        </p:sp>
        <p:sp>
          <p:nvSpPr>
            <p:cNvPr id="232" name="Google Shape;232;p20"/>
            <p:cNvSpPr/>
            <p:nvPr/>
          </p:nvSpPr>
          <p:spPr>
            <a:xfrm>
              <a:off x="2946200" y="4408975"/>
              <a:ext cx="559600" cy="112200"/>
            </a:xfrm>
            <a:custGeom>
              <a:rect b="b" l="l" r="r" t="t"/>
              <a:pathLst>
                <a:path extrusionOk="0" h="4488" w="22384">
                  <a:moveTo>
                    <a:pt x="0" y="2634"/>
                  </a:moveTo>
                  <a:cubicBezTo>
                    <a:pt x="515" y="1086"/>
                    <a:pt x="3149" y="3551"/>
                    <a:pt x="4608" y="4280"/>
                  </a:cubicBezTo>
                  <a:cubicBezTo>
                    <a:pt x="6280" y="5115"/>
                    <a:pt x="6360" y="0"/>
                    <a:pt x="8229" y="0"/>
                  </a:cubicBezTo>
                  <a:cubicBezTo>
                    <a:pt x="9860" y="0"/>
                    <a:pt x="10302" y="2776"/>
                    <a:pt x="11850" y="3292"/>
                  </a:cubicBezTo>
                  <a:cubicBezTo>
                    <a:pt x="13480" y="3835"/>
                    <a:pt x="14755" y="1201"/>
                    <a:pt x="16459" y="988"/>
                  </a:cubicBezTo>
                  <a:cubicBezTo>
                    <a:pt x="18525" y="730"/>
                    <a:pt x="20409" y="3621"/>
                    <a:pt x="22384" y="2963"/>
                  </a:cubicBezTo>
                </a:path>
              </a:pathLst>
            </a:custGeom>
            <a:noFill/>
            <a:ln cap="flat" cmpd="sng" w="9525">
              <a:solidFill>
                <a:schemeClr val="dk2"/>
              </a:solidFill>
              <a:prstDash val="solid"/>
              <a:round/>
              <a:headEnd len="med" w="med" type="none"/>
              <a:tailEnd len="med" w="med" type="none"/>
            </a:ln>
          </p:spPr>
        </p:sp>
        <p:sp>
          <p:nvSpPr>
            <p:cNvPr id="233" name="Google Shape;233;p20"/>
            <p:cNvSpPr/>
            <p:nvPr/>
          </p:nvSpPr>
          <p:spPr>
            <a:xfrm>
              <a:off x="2946200" y="4551950"/>
              <a:ext cx="559600" cy="112200"/>
            </a:xfrm>
            <a:custGeom>
              <a:rect b="b" l="l" r="r" t="t"/>
              <a:pathLst>
                <a:path extrusionOk="0" h="4488" w="22384">
                  <a:moveTo>
                    <a:pt x="0" y="2634"/>
                  </a:moveTo>
                  <a:cubicBezTo>
                    <a:pt x="515" y="1086"/>
                    <a:pt x="3149" y="3551"/>
                    <a:pt x="4608" y="4280"/>
                  </a:cubicBezTo>
                  <a:cubicBezTo>
                    <a:pt x="6280" y="5115"/>
                    <a:pt x="6360" y="0"/>
                    <a:pt x="8229" y="0"/>
                  </a:cubicBezTo>
                  <a:cubicBezTo>
                    <a:pt x="9860" y="0"/>
                    <a:pt x="10302" y="2776"/>
                    <a:pt x="11850" y="3292"/>
                  </a:cubicBezTo>
                  <a:cubicBezTo>
                    <a:pt x="13480" y="3835"/>
                    <a:pt x="14755" y="1201"/>
                    <a:pt x="16459" y="988"/>
                  </a:cubicBezTo>
                  <a:cubicBezTo>
                    <a:pt x="18525" y="730"/>
                    <a:pt x="20409" y="3621"/>
                    <a:pt x="22384" y="2963"/>
                  </a:cubicBezTo>
                </a:path>
              </a:pathLst>
            </a:custGeom>
            <a:noFill/>
            <a:ln cap="flat" cmpd="sng" w="9525">
              <a:solidFill>
                <a:schemeClr val="dk2"/>
              </a:solidFill>
              <a:prstDash val="solid"/>
              <a:round/>
              <a:headEnd len="med" w="med" type="none"/>
              <a:tailEnd len="med" w="med" type="none"/>
            </a:ln>
          </p:spPr>
        </p:sp>
      </p:grpSp>
      <p:sp>
        <p:nvSpPr>
          <p:cNvPr id="234" name="Google Shape;234;p20"/>
          <p:cNvSpPr txBox="1"/>
          <p:nvPr>
            <p:ph type="title"/>
          </p:nvPr>
        </p:nvSpPr>
        <p:spPr>
          <a:xfrm>
            <a:off x="6692795" y="3818706"/>
            <a:ext cx="604800" cy="50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lt1"/>
                </a:solidFill>
              </a:rPr>
              <a:t>Random Number</a:t>
            </a:r>
            <a:endParaRPr sz="8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8" name="Shape 238"/>
        <p:cNvGrpSpPr/>
        <p:nvPr/>
      </p:nvGrpSpPr>
      <p:grpSpPr>
        <a:xfrm>
          <a:off x="0" y="0"/>
          <a:ext cx="0" cy="0"/>
          <a:chOff x="0" y="0"/>
          <a:chExt cx="0" cy="0"/>
        </a:xfrm>
      </p:grpSpPr>
      <p:sp>
        <p:nvSpPr>
          <p:cNvPr id="239" name="Google Shape;239;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40" name="Google Shape;240;p21"/>
          <p:cNvPicPr preferRelativeResize="0"/>
          <p:nvPr/>
        </p:nvPicPr>
        <p:blipFill>
          <a:blip r:embed="rId3">
            <a:alphaModFix/>
          </a:blip>
          <a:stretch>
            <a:fillRect/>
          </a:stretch>
        </p:blipFill>
        <p:spPr>
          <a:xfrm>
            <a:off x="70950" y="4059625"/>
            <a:ext cx="1197527" cy="1197527"/>
          </a:xfrm>
          <a:prstGeom prst="rect">
            <a:avLst/>
          </a:prstGeom>
          <a:noFill/>
          <a:ln>
            <a:noFill/>
          </a:ln>
        </p:spPr>
      </p:pic>
      <p:sp>
        <p:nvSpPr>
          <p:cNvPr id="241" name="Google Shape;241;p21"/>
          <p:cNvSpPr txBox="1"/>
          <p:nvPr>
            <p:ph type="title"/>
          </p:nvPr>
        </p:nvSpPr>
        <p:spPr>
          <a:xfrm>
            <a:off x="278775" y="58800"/>
            <a:ext cx="8520600" cy="78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4000">
                <a:solidFill>
                  <a:schemeClr val="lt1"/>
                </a:solidFill>
              </a:rPr>
              <a:t>Implementation Overview</a:t>
            </a:r>
            <a:r>
              <a:rPr lang="en" sz="4000">
                <a:solidFill>
                  <a:schemeClr val="lt1"/>
                </a:solidFill>
              </a:rPr>
              <a:t> </a:t>
            </a:r>
            <a:endParaRPr sz="4000">
              <a:solidFill>
                <a:schemeClr val="lt1"/>
              </a:solidFill>
            </a:endParaRPr>
          </a:p>
        </p:txBody>
      </p:sp>
      <p:sp>
        <p:nvSpPr>
          <p:cNvPr id="242" name="Google Shape;242;p21"/>
          <p:cNvSpPr/>
          <p:nvPr/>
        </p:nvSpPr>
        <p:spPr>
          <a:xfrm>
            <a:off x="719650" y="904950"/>
            <a:ext cx="1888800" cy="2253900"/>
          </a:xfrm>
          <a:prstGeom prst="roundRect">
            <a:avLst>
              <a:gd fmla="val 16667" name="adj"/>
            </a:avLst>
          </a:prstGeom>
          <a:solidFill>
            <a:srgbClr val="6FA8DC"/>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Inter"/>
                <a:ea typeface="Inter"/>
                <a:cs typeface="Inter"/>
                <a:sym typeface="Inter"/>
              </a:rPr>
              <a:t>Block n</a:t>
            </a:r>
            <a:endParaRPr>
              <a:latin typeface="Inter"/>
              <a:ea typeface="Inter"/>
              <a:cs typeface="Inter"/>
              <a:sym typeface="Inter"/>
            </a:endParaRPr>
          </a:p>
          <a:p>
            <a:pPr indent="0" lvl="0" marL="0" rtl="0" algn="ctr">
              <a:spcBef>
                <a:spcPts val="0"/>
              </a:spcBef>
              <a:spcAft>
                <a:spcPts val="0"/>
              </a:spcAft>
              <a:buNone/>
            </a:pPr>
            <a:r>
              <a:t/>
            </a:r>
            <a:endParaRPr>
              <a:latin typeface="Inter"/>
              <a:ea typeface="Inter"/>
              <a:cs typeface="Inter"/>
              <a:sym typeface="Inter"/>
            </a:endParaRPr>
          </a:p>
          <a:p>
            <a:pPr indent="0" lvl="0" marL="0" rtl="0" algn="ctr">
              <a:spcBef>
                <a:spcPts val="0"/>
              </a:spcBef>
              <a:spcAft>
                <a:spcPts val="0"/>
              </a:spcAft>
              <a:buNone/>
            </a:pPr>
            <a:r>
              <a:t/>
            </a:r>
            <a:endParaRPr>
              <a:latin typeface="Inter"/>
              <a:ea typeface="Inter"/>
              <a:cs typeface="Inter"/>
              <a:sym typeface="Inter"/>
            </a:endParaRPr>
          </a:p>
          <a:p>
            <a:pPr indent="0" lvl="0" marL="0" rtl="0" algn="ctr">
              <a:spcBef>
                <a:spcPts val="0"/>
              </a:spcBef>
              <a:spcAft>
                <a:spcPts val="0"/>
              </a:spcAft>
              <a:buNone/>
            </a:pPr>
            <a:r>
              <a:t/>
            </a:r>
            <a:endParaRPr>
              <a:latin typeface="Inter"/>
              <a:ea typeface="Inter"/>
              <a:cs typeface="Inter"/>
              <a:sym typeface="Inter"/>
            </a:endParaRPr>
          </a:p>
          <a:p>
            <a:pPr indent="0" lvl="0" marL="0" rtl="0" algn="ctr">
              <a:spcBef>
                <a:spcPts val="0"/>
              </a:spcBef>
              <a:spcAft>
                <a:spcPts val="0"/>
              </a:spcAft>
              <a:buNone/>
            </a:pPr>
            <a:r>
              <a:t/>
            </a:r>
            <a:endParaRPr>
              <a:latin typeface="Inter"/>
              <a:ea typeface="Inter"/>
              <a:cs typeface="Inter"/>
              <a:sym typeface="Inter"/>
            </a:endParaRPr>
          </a:p>
          <a:p>
            <a:pPr indent="0" lvl="0" marL="0" rtl="0" algn="ctr">
              <a:spcBef>
                <a:spcPts val="0"/>
              </a:spcBef>
              <a:spcAft>
                <a:spcPts val="0"/>
              </a:spcAft>
              <a:buNone/>
            </a:pPr>
            <a:r>
              <a:t/>
            </a:r>
            <a:endParaRPr>
              <a:latin typeface="Inter"/>
              <a:ea typeface="Inter"/>
              <a:cs typeface="Inter"/>
              <a:sym typeface="Inter"/>
            </a:endParaRPr>
          </a:p>
        </p:txBody>
      </p:sp>
      <p:sp>
        <p:nvSpPr>
          <p:cNvPr id="243" name="Google Shape;243;p21"/>
          <p:cNvSpPr/>
          <p:nvPr/>
        </p:nvSpPr>
        <p:spPr>
          <a:xfrm>
            <a:off x="909500" y="1337150"/>
            <a:ext cx="1431900" cy="637800"/>
          </a:xfrm>
          <a:prstGeom prst="roundRect">
            <a:avLst>
              <a:gd fmla="val 16667" name="adj"/>
            </a:avLst>
          </a:prstGeom>
          <a:solidFill>
            <a:srgbClr val="FCE5CD"/>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Inter"/>
                <a:ea typeface="Inter"/>
                <a:cs typeface="Inter"/>
                <a:sym typeface="Inter"/>
              </a:rPr>
              <a:t>Inner Block n</a:t>
            </a:r>
            <a:endParaRPr>
              <a:latin typeface="Inter"/>
              <a:ea typeface="Inter"/>
              <a:cs typeface="Inter"/>
              <a:sym typeface="Inter"/>
            </a:endParaRPr>
          </a:p>
        </p:txBody>
      </p:sp>
      <p:sp>
        <p:nvSpPr>
          <p:cNvPr id="244" name="Google Shape;244;p21"/>
          <p:cNvSpPr/>
          <p:nvPr/>
        </p:nvSpPr>
        <p:spPr>
          <a:xfrm>
            <a:off x="913475" y="2040950"/>
            <a:ext cx="1431900" cy="393600"/>
          </a:xfrm>
          <a:prstGeom prst="roundRect">
            <a:avLst>
              <a:gd fmla="val 16667" name="adj"/>
            </a:avLst>
          </a:prstGeom>
          <a:solidFill>
            <a:srgbClr val="FCE5CD"/>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Inter"/>
                <a:ea typeface="Inter"/>
                <a:cs typeface="Inter"/>
                <a:sym typeface="Inter"/>
              </a:rPr>
              <a:t>Signature</a:t>
            </a:r>
            <a:r>
              <a:rPr lang="en">
                <a:latin typeface="Inter"/>
                <a:ea typeface="Inter"/>
                <a:cs typeface="Inter"/>
                <a:sym typeface="Inter"/>
              </a:rPr>
              <a:t> n</a:t>
            </a:r>
            <a:endParaRPr>
              <a:latin typeface="Inter"/>
              <a:ea typeface="Inter"/>
              <a:cs typeface="Inter"/>
              <a:sym typeface="Inter"/>
            </a:endParaRPr>
          </a:p>
        </p:txBody>
      </p:sp>
      <p:cxnSp>
        <p:nvCxnSpPr>
          <p:cNvPr id="245" name="Google Shape;245;p21"/>
          <p:cNvCxnSpPr>
            <a:stCxn id="246" idx="1"/>
            <a:endCxn id="242" idx="3"/>
          </p:cNvCxnSpPr>
          <p:nvPr/>
        </p:nvCxnSpPr>
        <p:spPr>
          <a:xfrm rot="10800000">
            <a:off x="2608525" y="2032023"/>
            <a:ext cx="1072800" cy="8100"/>
          </a:xfrm>
          <a:prstGeom prst="straightConnector1">
            <a:avLst/>
          </a:prstGeom>
          <a:noFill/>
          <a:ln cap="flat" cmpd="sng" w="9525">
            <a:solidFill>
              <a:schemeClr val="lt1"/>
            </a:solidFill>
            <a:prstDash val="solid"/>
            <a:round/>
            <a:headEnd len="med" w="med" type="none"/>
            <a:tailEnd len="med" w="med" type="triangle"/>
          </a:ln>
        </p:spPr>
      </p:cxnSp>
      <p:sp>
        <p:nvSpPr>
          <p:cNvPr id="247" name="Google Shape;247;p21"/>
          <p:cNvSpPr/>
          <p:nvPr/>
        </p:nvSpPr>
        <p:spPr>
          <a:xfrm>
            <a:off x="3083325" y="3794136"/>
            <a:ext cx="1431900" cy="393600"/>
          </a:xfrm>
          <a:prstGeom prst="roundRect">
            <a:avLst>
              <a:gd fmla="val 16667" name="adj"/>
            </a:avLst>
          </a:prstGeom>
          <a:solidFill>
            <a:srgbClr val="FCE5CD"/>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Inter"/>
                <a:ea typeface="Inter"/>
                <a:cs typeface="Inter"/>
                <a:sym typeface="Inter"/>
              </a:rPr>
              <a:t>Signature n</a:t>
            </a:r>
            <a:endParaRPr>
              <a:latin typeface="Inter"/>
              <a:ea typeface="Inter"/>
              <a:cs typeface="Inter"/>
              <a:sym typeface="Inter"/>
            </a:endParaRPr>
          </a:p>
        </p:txBody>
      </p:sp>
      <p:grpSp>
        <p:nvGrpSpPr>
          <p:cNvPr id="248" name="Google Shape;248;p21"/>
          <p:cNvGrpSpPr/>
          <p:nvPr/>
        </p:nvGrpSpPr>
        <p:grpSpPr>
          <a:xfrm>
            <a:off x="996004" y="2129653"/>
            <a:ext cx="233487" cy="241816"/>
            <a:chOff x="5472675" y="1928563"/>
            <a:chExt cx="1851600" cy="1700538"/>
          </a:xfrm>
        </p:grpSpPr>
        <p:sp>
          <p:nvSpPr>
            <p:cNvPr id="249" name="Google Shape;249;p21"/>
            <p:cNvSpPr/>
            <p:nvPr/>
          </p:nvSpPr>
          <p:spPr>
            <a:xfrm>
              <a:off x="5472675" y="1999800"/>
              <a:ext cx="1851600" cy="1629300"/>
            </a:xfrm>
            <a:prstGeom prst="bevel">
              <a:avLst>
                <a:gd fmla="val 12500" name="adj"/>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dk1"/>
                </a:highlight>
                <a:latin typeface="Inter"/>
                <a:ea typeface="Inter"/>
                <a:cs typeface="Inter"/>
                <a:sym typeface="Inter"/>
              </a:endParaRPr>
            </a:p>
          </p:txBody>
        </p:sp>
        <p:pic>
          <p:nvPicPr>
            <p:cNvPr id="250" name="Google Shape;250;p21"/>
            <p:cNvPicPr preferRelativeResize="0"/>
            <p:nvPr/>
          </p:nvPicPr>
          <p:blipFill>
            <a:blip r:embed="rId4">
              <a:alphaModFix/>
            </a:blip>
            <a:stretch>
              <a:fillRect/>
            </a:stretch>
          </p:blipFill>
          <p:spPr>
            <a:xfrm>
              <a:off x="5619575" y="1928563"/>
              <a:ext cx="1557775" cy="1557775"/>
            </a:xfrm>
            <a:prstGeom prst="rect">
              <a:avLst/>
            </a:prstGeom>
            <a:noFill/>
            <a:ln>
              <a:noFill/>
            </a:ln>
          </p:spPr>
        </p:pic>
      </p:grpSp>
      <p:sp>
        <p:nvSpPr>
          <p:cNvPr id="251" name="Google Shape;251;p21"/>
          <p:cNvSpPr/>
          <p:nvPr/>
        </p:nvSpPr>
        <p:spPr>
          <a:xfrm>
            <a:off x="913475" y="2595100"/>
            <a:ext cx="1431900" cy="393600"/>
          </a:xfrm>
          <a:prstGeom prst="roundRect">
            <a:avLst>
              <a:gd fmla="val 16667" name="adj"/>
            </a:avLst>
          </a:prstGeom>
          <a:solidFill>
            <a:srgbClr val="FCE5CD"/>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Inter"/>
                <a:ea typeface="Inter"/>
                <a:cs typeface="Inter"/>
                <a:sym typeface="Inter"/>
              </a:rPr>
              <a:t>Proposer n</a:t>
            </a:r>
            <a:endParaRPr>
              <a:latin typeface="Inter"/>
              <a:ea typeface="Inter"/>
              <a:cs typeface="Inter"/>
              <a:sym typeface="Inter"/>
            </a:endParaRPr>
          </a:p>
        </p:txBody>
      </p:sp>
      <p:grpSp>
        <p:nvGrpSpPr>
          <p:cNvPr id="252" name="Google Shape;252;p21"/>
          <p:cNvGrpSpPr/>
          <p:nvPr/>
        </p:nvGrpSpPr>
        <p:grpSpPr>
          <a:xfrm>
            <a:off x="1007553" y="2671012"/>
            <a:ext cx="224748" cy="241785"/>
            <a:chOff x="4444113" y="2939825"/>
            <a:chExt cx="548700" cy="565975"/>
          </a:xfrm>
        </p:grpSpPr>
        <p:pic>
          <p:nvPicPr>
            <p:cNvPr id="253" name="Google Shape;253;p21"/>
            <p:cNvPicPr preferRelativeResize="0"/>
            <p:nvPr/>
          </p:nvPicPr>
          <p:blipFill>
            <a:blip r:embed="rId5">
              <a:alphaModFix/>
            </a:blip>
            <a:stretch>
              <a:fillRect/>
            </a:stretch>
          </p:blipFill>
          <p:spPr>
            <a:xfrm>
              <a:off x="4444113" y="2939825"/>
              <a:ext cx="548700" cy="565975"/>
            </a:xfrm>
            <a:prstGeom prst="rect">
              <a:avLst/>
            </a:prstGeom>
            <a:noFill/>
            <a:ln>
              <a:noFill/>
            </a:ln>
          </p:spPr>
        </p:pic>
        <p:pic>
          <p:nvPicPr>
            <p:cNvPr id="254" name="Google Shape;254;p21"/>
            <p:cNvPicPr preferRelativeResize="0"/>
            <p:nvPr/>
          </p:nvPicPr>
          <p:blipFill>
            <a:blip r:embed="rId6">
              <a:alphaModFix/>
            </a:blip>
            <a:stretch>
              <a:fillRect/>
            </a:stretch>
          </p:blipFill>
          <p:spPr>
            <a:xfrm>
              <a:off x="4783577" y="3243556"/>
              <a:ext cx="198975" cy="205238"/>
            </a:xfrm>
            <a:prstGeom prst="rect">
              <a:avLst/>
            </a:prstGeom>
            <a:noFill/>
            <a:ln>
              <a:noFill/>
            </a:ln>
          </p:spPr>
        </p:pic>
      </p:grpSp>
      <p:sp>
        <p:nvSpPr>
          <p:cNvPr id="246" name="Google Shape;246;p21"/>
          <p:cNvSpPr/>
          <p:nvPr/>
        </p:nvSpPr>
        <p:spPr>
          <a:xfrm>
            <a:off x="3681325" y="921423"/>
            <a:ext cx="1888800" cy="2237400"/>
          </a:xfrm>
          <a:prstGeom prst="roundRect">
            <a:avLst>
              <a:gd fmla="val 16667" name="adj"/>
            </a:avLst>
          </a:prstGeom>
          <a:solidFill>
            <a:srgbClr val="6FA8DC"/>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Inter"/>
                <a:ea typeface="Inter"/>
                <a:cs typeface="Inter"/>
                <a:sym typeface="Inter"/>
              </a:rPr>
              <a:t>Block n + 1</a:t>
            </a:r>
            <a:endParaRPr>
              <a:latin typeface="Inter"/>
              <a:ea typeface="Inter"/>
              <a:cs typeface="Inter"/>
              <a:sym typeface="Inter"/>
            </a:endParaRPr>
          </a:p>
          <a:p>
            <a:pPr indent="0" lvl="0" marL="0" rtl="0" algn="ctr">
              <a:spcBef>
                <a:spcPts val="0"/>
              </a:spcBef>
              <a:spcAft>
                <a:spcPts val="0"/>
              </a:spcAft>
              <a:buNone/>
            </a:pPr>
            <a:r>
              <a:t/>
            </a:r>
            <a:endParaRPr>
              <a:latin typeface="Inter"/>
              <a:ea typeface="Inter"/>
              <a:cs typeface="Inter"/>
              <a:sym typeface="Inter"/>
            </a:endParaRPr>
          </a:p>
          <a:p>
            <a:pPr indent="0" lvl="0" marL="0" rtl="0" algn="ctr">
              <a:spcBef>
                <a:spcPts val="0"/>
              </a:spcBef>
              <a:spcAft>
                <a:spcPts val="0"/>
              </a:spcAft>
              <a:buNone/>
            </a:pPr>
            <a:r>
              <a:t/>
            </a:r>
            <a:endParaRPr>
              <a:latin typeface="Inter"/>
              <a:ea typeface="Inter"/>
              <a:cs typeface="Inter"/>
              <a:sym typeface="Inter"/>
            </a:endParaRPr>
          </a:p>
          <a:p>
            <a:pPr indent="0" lvl="0" marL="0" rtl="0" algn="ctr">
              <a:spcBef>
                <a:spcPts val="0"/>
              </a:spcBef>
              <a:spcAft>
                <a:spcPts val="0"/>
              </a:spcAft>
              <a:buNone/>
            </a:pPr>
            <a:r>
              <a:t/>
            </a:r>
            <a:endParaRPr>
              <a:latin typeface="Inter"/>
              <a:ea typeface="Inter"/>
              <a:cs typeface="Inter"/>
              <a:sym typeface="Inter"/>
            </a:endParaRPr>
          </a:p>
          <a:p>
            <a:pPr indent="0" lvl="0" marL="0" rtl="0" algn="ctr">
              <a:spcBef>
                <a:spcPts val="0"/>
              </a:spcBef>
              <a:spcAft>
                <a:spcPts val="0"/>
              </a:spcAft>
              <a:buNone/>
            </a:pPr>
            <a:r>
              <a:t/>
            </a:r>
            <a:endParaRPr>
              <a:latin typeface="Inter"/>
              <a:ea typeface="Inter"/>
              <a:cs typeface="Inter"/>
              <a:sym typeface="Inter"/>
            </a:endParaRPr>
          </a:p>
          <a:p>
            <a:pPr indent="0" lvl="0" marL="0" rtl="0" algn="ctr">
              <a:spcBef>
                <a:spcPts val="0"/>
              </a:spcBef>
              <a:spcAft>
                <a:spcPts val="0"/>
              </a:spcAft>
              <a:buNone/>
            </a:pPr>
            <a:r>
              <a:t/>
            </a:r>
            <a:endParaRPr>
              <a:latin typeface="Inter"/>
              <a:ea typeface="Inter"/>
              <a:cs typeface="Inter"/>
              <a:sym typeface="Inter"/>
            </a:endParaRPr>
          </a:p>
        </p:txBody>
      </p:sp>
      <p:sp>
        <p:nvSpPr>
          <p:cNvPr id="255" name="Google Shape;255;p21"/>
          <p:cNvSpPr/>
          <p:nvPr/>
        </p:nvSpPr>
        <p:spPr>
          <a:xfrm>
            <a:off x="3871175" y="1353613"/>
            <a:ext cx="1431900" cy="637800"/>
          </a:xfrm>
          <a:prstGeom prst="roundRect">
            <a:avLst>
              <a:gd fmla="val 16667" name="adj"/>
            </a:avLst>
          </a:prstGeom>
          <a:solidFill>
            <a:srgbClr val="FCE5CD"/>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Inter"/>
                <a:ea typeface="Inter"/>
                <a:cs typeface="Inter"/>
                <a:sym typeface="Inter"/>
              </a:rPr>
              <a:t>Inner Block</a:t>
            </a:r>
            <a:endParaRPr>
              <a:latin typeface="Inter"/>
              <a:ea typeface="Inter"/>
              <a:cs typeface="Inter"/>
              <a:sym typeface="Inter"/>
            </a:endParaRPr>
          </a:p>
          <a:p>
            <a:pPr indent="0" lvl="0" marL="0" rtl="0" algn="ctr">
              <a:spcBef>
                <a:spcPts val="0"/>
              </a:spcBef>
              <a:spcAft>
                <a:spcPts val="0"/>
              </a:spcAft>
              <a:buNone/>
            </a:pPr>
            <a:r>
              <a:rPr lang="en">
                <a:latin typeface="Inter"/>
                <a:ea typeface="Inter"/>
                <a:cs typeface="Inter"/>
                <a:sym typeface="Inter"/>
              </a:rPr>
              <a:t>n + 1</a:t>
            </a:r>
            <a:endParaRPr>
              <a:latin typeface="Inter"/>
              <a:ea typeface="Inter"/>
              <a:cs typeface="Inter"/>
              <a:sym typeface="Inter"/>
            </a:endParaRPr>
          </a:p>
        </p:txBody>
      </p:sp>
      <p:sp>
        <p:nvSpPr>
          <p:cNvPr id="256" name="Google Shape;256;p21"/>
          <p:cNvSpPr/>
          <p:nvPr/>
        </p:nvSpPr>
        <p:spPr>
          <a:xfrm>
            <a:off x="3875150" y="2057413"/>
            <a:ext cx="1431900" cy="393600"/>
          </a:xfrm>
          <a:prstGeom prst="roundRect">
            <a:avLst>
              <a:gd fmla="val 16667" name="adj"/>
            </a:avLst>
          </a:prstGeom>
          <a:solidFill>
            <a:srgbClr val="FCE5CD"/>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Inter"/>
                <a:ea typeface="Inter"/>
                <a:cs typeface="Inter"/>
                <a:sym typeface="Inter"/>
              </a:rPr>
              <a:t>Sig n+1</a:t>
            </a:r>
            <a:endParaRPr>
              <a:latin typeface="Inter"/>
              <a:ea typeface="Inter"/>
              <a:cs typeface="Inter"/>
              <a:sym typeface="Inter"/>
            </a:endParaRPr>
          </a:p>
        </p:txBody>
      </p:sp>
      <p:cxnSp>
        <p:nvCxnSpPr>
          <p:cNvPr id="257" name="Google Shape;257;p21"/>
          <p:cNvCxnSpPr>
            <a:stCxn id="258" idx="1"/>
            <a:endCxn id="246" idx="3"/>
          </p:cNvCxnSpPr>
          <p:nvPr/>
        </p:nvCxnSpPr>
        <p:spPr>
          <a:xfrm rot="10800000">
            <a:off x="5570125" y="2040123"/>
            <a:ext cx="1122900" cy="0"/>
          </a:xfrm>
          <a:prstGeom prst="straightConnector1">
            <a:avLst/>
          </a:prstGeom>
          <a:noFill/>
          <a:ln cap="flat" cmpd="sng" w="9525">
            <a:solidFill>
              <a:schemeClr val="lt1"/>
            </a:solidFill>
            <a:prstDash val="solid"/>
            <a:round/>
            <a:headEnd len="med" w="med" type="none"/>
            <a:tailEnd len="med" w="med" type="triangle"/>
          </a:ln>
        </p:spPr>
      </p:cxnSp>
      <p:grpSp>
        <p:nvGrpSpPr>
          <p:cNvPr id="259" name="Google Shape;259;p21"/>
          <p:cNvGrpSpPr/>
          <p:nvPr/>
        </p:nvGrpSpPr>
        <p:grpSpPr>
          <a:xfrm>
            <a:off x="3957679" y="2146115"/>
            <a:ext cx="233487" cy="241816"/>
            <a:chOff x="5472675" y="1928563"/>
            <a:chExt cx="1851600" cy="1700538"/>
          </a:xfrm>
        </p:grpSpPr>
        <p:sp>
          <p:nvSpPr>
            <p:cNvPr id="260" name="Google Shape;260;p21"/>
            <p:cNvSpPr/>
            <p:nvPr/>
          </p:nvSpPr>
          <p:spPr>
            <a:xfrm>
              <a:off x="5472675" y="1999800"/>
              <a:ext cx="1851600" cy="1629300"/>
            </a:xfrm>
            <a:prstGeom prst="bevel">
              <a:avLst>
                <a:gd fmla="val 12500" name="adj"/>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dk1"/>
                </a:highlight>
                <a:latin typeface="Inter"/>
                <a:ea typeface="Inter"/>
                <a:cs typeface="Inter"/>
                <a:sym typeface="Inter"/>
              </a:endParaRPr>
            </a:p>
          </p:txBody>
        </p:sp>
        <p:pic>
          <p:nvPicPr>
            <p:cNvPr id="261" name="Google Shape;261;p21"/>
            <p:cNvPicPr preferRelativeResize="0"/>
            <p:nvPr/>
          </p:nvPicPr>
          <p:blipFill>
            <a:blip r:embed="rId4">
              <a:alphaModFix/>
            </a:blip>
            <a:stretch>
              <a:fillRect/>
            </a:stretch>
          </p:blipFill>
          <p:spPr>
            <a:xfrm>
              <a:off x="5619575" y="1928563"/>
              <a:ext cx="1557775" cy="1557775"/>
            </a:xfrm>
            <a:prstGeom prst="rect">
              <a:avLst/>
            </a:prstGeom>
            <a:noFill/>
            <a:ln>
              <a:noFill/>
            </a:ln>
          </p:spPr>
        </p:pic>
      </p:grpSp>
      <p:sp>
        <p:nvSpPr>
          <p:cNvPr id="262" name="Google Shape;262;p21"/>
          <p:cNvSpPr/>
          <p:nvPr/>
        </p:nvSpPr>
        <p:spPr>
          <a:xfrm>
            <a:off x="3875150" y="2611563"/>
            <a:ext cx="1431900" cy="393600"/>
          </a:xfrm>
          <a:prstGeom prst="roundRect">
            <a:avLst>
              <a:gd fmla="val 16667" name="adj"/>
            </a:avLst>
          </a:prstGeom>
          <a:solidFill>
            <a:srgbClr val="FCE5CD"/>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Inter"/>
                <a:ea typeface="Inter"/>
                <a:cs typeface="Inter"/>
                <a:sym typeface="Inter"/>
              </a:rPr>
              <a:t>Proposer</a:t>
            </a:r>
            <a:endParaRPr>
              <a:latin typeface="Inter"/>
              <a:ea typeface="Inter"/>
              <a:cs typeface="Inter"/>
              <a:sym typeface="Inter"/>
            </a:endParaRPr>
          </a:p>
        </p:txBody>
      </p:sp>
      <p:grpSp>
        <p:nvGrpSpPr>
          <p:cNvPr id="263" name="Google Shape;263;p21"/>
          <p:cNvGrpSpPr/>
          <p:nvPr/>
        </p:nvGrpSpPr>
        <p:grpSpPr>
          <a:xfrm>
            <a:off x="3969228" y="2687475"/>
            <a:ext cx="224748" cy="241785"/>
            <a:chOff x="4444113" y="2939825"/>
            <a:chExt cx="548700" cy="565975"/>
          </a:xfrm>
        </p:grpSpPr>
        <p:pic>
          <p:nvPicPr>
            <p:cNvPr id="264" name="Google Shape;264;p21"/>
            <p:cNvPicPr preferRelativeResize="0"/>
            <p:nvPr/>
          </p:nvPicPr>
          <p:blipFill>
            <a:blip r:embed="rId5">
              <a:alphaModFix/>
            </a:blip>
            <a:stretch>
              <a:fillRect/>
            </a:stretch>
          </p:blipFill>
          <p:spPr>
            <a:xfrm>
              <a:off x="4444113" y="2939825"/>
              <a:ext cx="548700" cy="565975"/>
            </a:xfrm>
            <a:prstGeom prst="rect">
              <a:avLst/>
            </a:prstGeom>
            <a:noFill/>
            <a:ln>
              <a:noFill/>
            </a:ln>
          </p:spPr>
        </p:pic>
        <p:pic>
          <p:nvPicPr>
            <p:cNvPr id="265" name="Google Shape;265;p21"/>
            <p:cNvPicPr preferRelativeResize="0"/>
            <p:nvPr/>
          </p:nvPicPr>
          <p:blipFill>
            <a:blip r:embed="rId6">
              <a:alphaModFix/>
            </a:blip>
            <a:stretch>
              <a:fillRect/>
            </a:stretch>
          </p:blipFill>
          <p:spPr>
            <a:xfrm>
              <a:off x="4783577" y="3243556"/>
              <a:ext cx="198975" cy="205238"/>
            </a:xfrm>
            <a:prstGeom prst="rect">
              <a:avLst/>
            </a:prstGeom>
            <a:noFill/>
            <a:ln>
              <a:noFill/>
            </a:ln>
          </p:spPr>
        </p:pic>
      </p:grpSp>
      <p:cxnSp>
        <p:nvCxnSpPr>
          <p:cNvPr id="266" name="Google Shape;266;p21"/>
          <p:cNvCxnSpPr>
            <a:stCxn id="255" idx="1"/>
            <a:endCxn id="243" idx="3"/>
          </p:cNvCxnSpPr>
          <p:nvPr/>
        </p:nvCxnSpPr>
        <p:spPr>
          <a:xfrm rot="10800000">
            <a:off x="2341475" y="1656013"/>
            <a:ext cx="1529700" cy="16500"/>
          </a:xfrm>
          <a:prstGeom prst="straightConnector1">
            <a:avLst/>
          </a:prstGeom>
          <a:noFill/>
          <a:ln cap="flat" cmpd="sng" w="9525">
            <a:solidFill>
              <a:schemeClr val="lt1"/>
            </a:solidFill>
            <a:prstDash val="solid"/>
            <a:round/>
            <a:headEnd len="med" w="med" type="none"/>
            <a:tailEnd len="med" w="med" type="triangle"/>
          </a:ln>
          <a:effectLst>
            <a:outerShdw blurRad="57150" rotWithShape="0" algn="bl" dir="5400000" dist="19050">
              <a:srgbClr val="000000">
                <a:alpha val="50000"/>
              </a:srgbClr>
            </a:outerShdw>
          </a:effectLst>
        </p:spPr>
      </p:cxnSp>
      <p:sp>
        <p:nvSpPr>
          <p:cNvPr id="258" name="Google Shape;258;p21"/>
          <p:cNvSpPr/>
          <p:nvPr/>
        </p:nvSpPr>
        <p:spPr>
          <a:xfrm>
            <a:off x="6693025" y="921423"/>
            <a:ext cx="1888800" cy="2237400"/>
          </a:xfrm>
          <a:prstGeom prst="roundRect">
            <a:avLst>
              <a:gd fmla="val 16667" name="adj"/>
            </a:avLst>
          </a:prstGeom>
          <a:solidFill>
            <a:srgbClr val="6FA8DC"/>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Inter"/>
                <a:ea typeface="Inter"/>
                <a:cs typeface="Inter"/>
                <a:sym typeface="Inter"/>
              </a:rPr>
              <a:t>Block n + 2</a:t>
            </a:r>
            <a:endParaRPr>
              <a:latin typeface="Inter"/>
              <a:ea typeface="Inter"/>
              <a:cs typeface="Inter"/>
              <a:sym typeface="Inter"/>
            </a:endParaRPr>
          </a:p>
          <a:p>
            <a:pPr indent="0" lvl="0" marL="0" rtl="0" algn="ctr">
              <a:spcBef>
                <a:spcPts val="0"/>
              </a:spcBef>
              <a:spcAft>
                <a:spcPts val="0"/>
              </a:spcAft>
              <a:buNone/>
            </a:pPr>
            <a:r>
              <a:t/>
            </a:r>
            <a:endParaRPr>
              <a:latin typeface="Inter"/>
              <a:ea typeface="Inter"/>
              <a:cs typeface="Inter"/>
              <a:sym typeface="Inter"/>
            </a:endParaRPr>
          </a:p>
          <a:p>
            <a:pPr indent="0" lvl="0" marL="0" rtl="0" algn="ctr">
              <a:spcBef>
                <a:spcPts val="0"/>
              </a:spcBef>
              <a:spcAft>
                <a:spcPts val="0"/>
              </a:spcAft>
              <a:buNone/>
            </a:pPr>
            <a:r>
              <a:t/>
            </a:r>
            <a:endParaRPr>
              <a:latin typeface="Inter"/>
              <a:ea typeface="Inter"/>
              <a:cs typeface="Inter"/>
              <a:sym typeface="Inter"/>
            </a:endParaRPr>
          </a:p>
          <a:p>
            <a:pPr indent="0" lvl="0" marL="0" rtl="0" algn="ctr">
              <a:spcBef>
                <a:spcPts val="0"/>
              </a:spcBef>
              <a:spcAft>
                <a:spcPts val="0"/>
              </a:spcAft>
              <a:buNone/>
            </a:pPr>
            <a:r>
              <a:t/>
            </a:r>
            <a:endParaRPr>
              <a:latin typeface="Inter"/>
              <a:ea typeface="Inter"/>
              <a:cs typeface="Inter"/>
              <a:sym typeface="Inter"/>
            </a:endParaRPr>
          </a:p>
          <a:p>
            <a:pPr indent="0" lvl="0" marL="0" rtl="0" algn="ctr">
              <a:spcBef>
                <a:spcPts val="0"/>
              </a:spcBef>
              <a:spcAft>
                <a:spcPts val="0"/>
              </a:spcAft>
              <a:buNone/>
            </a:pPr>
            <a:r>
              <a:t/>
            </a:r>
            <a:endParaRPr>
              <a:latin typeface="Inter"/>
              <a:ea typeface="Inter"/>
              <a:cs typeface="Inter"/>
              <a:sym typeface="Inter"/>
            </a:endParaRPr>
          </a:p>
          <a:p>
            <a:pPr indent="0" lvl="0" marL="0" rtl="0" algn="ctr">
              <a:spcBef>
                <a:spcPts val="0"/>
              </a:spcBef>
              <a:spcAft>
                <a:spcPts val="0"/>
              </a:spcAft>
              <a:buNone/>
            </a:pPr>
            <a:r>
              <a:t/>
            </a:r>
            <a:endParaRPr>
              <a:latin typeface="Inter"/>
              <a:ea typeface="Inter"/>
              <a:cs typeface="Inter"/>
              <a:sym typeface="Inter"/>
            </a:endParaRPr>
          </a:p>
        </p:txBody>
      </p:sp>
      <p:sp>
        <p:nvSpPr>
          <p:cNvPr id="267" name="Google Shape;267;p21"/>
          <p:cNvSpPr/>
          <p:nvPr/>
        </p:nvSpPr>
        <p:spPr>
          <a:xfrm>
            <a:off x="6882875" y="1353613"/>
            <a:ext cx="1431900" cy="637800"/>
          </a:xfrm>
          <a:prstGeom prst="roundRect">
            <a:avLst>
              <a:gd fmla="val 16667" name="adj"/>
            </a:avLst>
          </a:prstGeom>
          <a:solidFill>
            <a:srgbClr val="FCE5CD"/>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Inter"/>
                <a:ea typeface="Inter"/>
                <a:cs typeface="Inter"/>
                <a:sym typeface="Inter"/>
              </a:rPr>
              <a:t>Inner Block</a:t>
            </a:r>
            <a:endParaRPr>
              <a:latin typeface="Inter"/>
              <a:ea typeface="Inter"/>
              <a:cs typeface="Inter"/>
              <a:sym typeface="Inter"/>
            </a:endParaRPr>
          </a:p>
          <a:p>
            <a:pPr indent="0" lvl="0" marL="0" rtl="0" algn="ctr">
              <a:spcBef>
                <a:spcPts val="0"/>
              </a:spcBef>
              <a:spcAft>
                <a:spcPts val="0"/>
              </a:spcAft>
              <a:buNone/>
            </a:pPr>
            <a:r>
              <a:rPr lang="en">
                <a:latin typeface="Inter"/>
                <a:ea typeface="Inter"/>
                <a:cs typeface="Inter"/>
                <a:sym typeface="Inter"/>
              </a:rPr>
              <a:t>n + 2</a:t>
            </a:r>
            <a:endParaRPr>
              <a:latin typeface="Inter"/>
              <a:ea typeface="Inter"/>
              <a:cs typeface="Inter"/>
              <a:sym typeface="Inter"/>
            </a:endParaRPr>
          </a:p>
        </p:txBody>
      </p:sp>
      <p:sp>
        <p:nvSpPr>
          <p:cNvPr id="268" name="Google Shape;268;p21"/>
          <p:cNvSpPr/>
          <p:nvPr/>
        </p:nvSpPr>
        <p:spPr>
          <a:xfrm>
            <a:off x="6886850" y="2057413"/>
            <a:ext cx="1431900" cy="393600"/>
          </a:xfrm>
          <a:prstGeom prst="roundRect">
            <a:avLst>
              <a:gd fmla="val 16667" name="adj"/>
            </a:avLst>
          </a:prstGeom>
          <a:solidFill>
            <a:srgbClr val="FCE5CD"/>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Inter"/>
                <a:ea typeface="Inter"/>
                <a:cs typeface="Inter"/>
                <a:sym typeface="Inter"/>
              </a:rPr>
              <a:t>Sig n+2</a:t>
            </a:r>
            <a:endParaRPr>
              <a:latin typeface="Inter"/>
              <a:ea typeface="Inter"/>
              <a:cs typeface="Inter"/>
              <a:sym typeface="Inter"/>
            </a:endParaRPr>
          </a:p>
        </p:txBody>
      </p:sp>
      <p:sp>
        <p:nvSpPr>
          <p:cNvPr id="269" name="Google Shape;269;p21"/>
          <p:cNvSpPr/>
          <p:nvPr/>
        </p:nvSpPr>
        <p:spPr>
          <a:xfrm>
            <a:off x="6886850" y="2611563"/>
            <a:ext cx="1431900" cy="393600"/>
          </a:xfrm>
          <a:prstGeom prst="roundRect">
            <a:avLst>
              <a:gd fmla="val 16667" name="adj"/>
            </a:avLst>
          </a:prstGeom>
          <a:solidFill>
            <a:srgbClr val="FCE5CD"/>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Inter"/>
                <a:ea typeface="Inter"/>
                <a:cs typeface="Inter"/>
                <a:sym typeface="Inter"/>
              </a:rPr>
              <a:t>Proposer</a:t>
            </a:r>
            <a:endParaRPr>
              <a:latin typeface="Inter"/>
              <a:ea typeface="Inter"/>
              <a:cs typeface="Inter"/>
              <a:sym typeface="Inter"/>
            </a:endParaRPr>
          </a:p>
        </p:txBody>
      </p:sp>
      <p:cxnSp>
        <p:nvCxnSpPr>
          <p:cNvPr id="270" name="Google Shape;270;p21"/>
          <p:cNvCxnSpPr>
            <a:stCxn id="267" idx="1"/>
            <a:endCxn id="255" idx="3"/>
          </p:cNvCxnSpPr>
          <p:nvPr/>
        </p:nvCxnSpPr>
        <p:spPr>
          <a:xfrm rot="10800000">
            <a:off x="5303075" y="1672513"/>
            <a:ext cx="1579800" cy="0"/>
          </a:xfrm>
          <a:prstGeom prst="straightConnector1">
            <a:avLst/>
          </a:prstGeom>
          <a:noFill/>
          <a:ln cap="flat" cmpd="sng" w="9525">
            <a:solidFill>
              <a:schemeClr val="lt1"/>
            </a:solidFill>
            <a:prstDash val="solid"/>
            <a:round/>
            <a:headEnd len="med" w="med" type="none"/>
            <a:tailEnd len="med" w="med" type="triangle"/>
          </a:ln>
          <a:effectLst>
            <a:outerShdw blurRad="57150" rotWithShape="0" algn="bl" dir="5400000" dist="19050">
              <a:srgbClr val="000000">
                <a:alpha val="50000"/>
              </a:srgbClr>
            </a:outerShdw>
          </a:effectLst>
        </p:spPr>
      </p:cxnSp>
      <p:grpSp>
        <p:nvGrpSpPr>
          <p:cNvPr id="271" name="Google Shape;271;p21"/>
          <p:cNvGrpSpPr/>
          <p:nvPr/>
        </p:nvGrpSpPr>
        <p:grpSpPr>
          <a:xfrm>
            <a:off x="6979654" y="2140565"/>
            <a:ext cx="233487" cy="241816"/>
            <a:chOff x="5472675" y="1928563"/>
            <a:chExt cx="1851600" cy="1700538"/>
          </a:xfrm>
        </p:grpSpPr>
        <p:sp>
          <p:nvSpPr>
            <p:cNvPr id="272" name="Google Shape;272;p21"/>
            <p:cNvSpPr/>
            <p:nvPr/>
          </p:nvSpPr>
          <p:spPr>
            <a:xfrm>
              <a:off x="5472675" y="1999800"/>
              <a:ext cx="1851600" cy="1629300"/>
            </a:xfrm>
            <a:prstGeom prst="bevel">
              <a:avLst>
                <a:gd fmla="val 12500" name="adj"/>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dk1"/>
                </a:highlight>
                <a:latin typeface="Inter"/>
                <a:ea typeface="Inter"/>
                <a:cs typeface="Inter"/>
                <a:sym typeface="Inter"/>
              </a:endParaRPr>
            </a:p>
          </p:txBody>
        </p:sp>
        <p:pic>
          <p:nvPicPr>
            <p:cNvPr id="273" name="Google Shape;273;p21"/>
            <p:cNvPicPr preferRelativeResize="0"/>
            <p:nvPr/>
          </p:nvPicPr>
          <p:blipFill>
            <a:blip r:embed="rId4">
              <a:alphaModFix/>
            </a:blip>
            <a:stretch>
              <a:fillRect/>
            </a:stretch>
          </p:blipFill>
          <p:spPr>
            <a:xfrm>
              <a:off x="5619575" y="1928563"/>
              <a:ext cx="1557775" cy="1557775"/>
            </a:xfrm>
            <a:prstGeom prst="rect">
              <a:avLst/>
            </a:prstGeom>
            <a:noFill/>
            <a:ln>
              <a:noFill/>
            </a:ln>
          </p:spPr>
        </p:pic>
      </p:grpSp>
      <p:grpSp>
        <p:nvGrpSpPr>
          <p:cNvPr id="274" name="Google Shape;274;p21"/>
          <p:cNvGrpSpPr/>
          <p:nvPr/>
        </p:nvGrpSpPr>
        <p:grpSpPr>
          <a:xfrm>
            <a:off x="6984028" y="2687487"/>
            <a:ext cx="224748" cy="241785"/>
            <a:chOff x="4444113" y="2939825"/>
            <a:chExt cx="548700" cy="565975"/>
          </a:xfrm>
        </p:grpSpPr>
        <p:pic>
          <p:nvPicPr>
            <p:cNvPr id="275" name="Google Shape;275;p21"/>
            <p:cNvPicPr preferRelativeResize="0"/>
            <p:nvPr/>
          </p:nvPicPr>
          <p:blipFill>
            <a:blip r:embed="rId5">
              <a:alphaModFix/>
            </a:blip>
            <a:stretch>
              <a:fillRect/>
            </a:stretch>
          </p:blipFill>
          <p:spPr>
            <a:xfrm>
              <a:off x="4444113" y="2939825"/>
              <a:ext cx="548700" cy="565975"/>
            </a:xfrm>
            <a:prstGeom prst="rect">
              <a:avLst/>
            </a:prstGeom>
            <a:noFill/>
            <a:ln>
              <a:noFill/>
            </a:ln>
          </p:spPr>
        </p:pic>
        <p:pic>
          <p:nvPicPr>
            <p:cNvPr id="276" name="Google Shape;276;p21"/>
            <p:cNvPicPr preferRelativeResize="0"/>
            <p:nvPr/>
          </p:nvPicPr>
          <p:blipFill>
            <a:blip r:embed="rId6">
              <a:alphaModFix/>
            </a:blip>
            <a:stretch>
              <a:fillRect/>
            </a:stretch>
          </p:blipFill>
          <p:spPr>
            <a:xfrm>
              <a:off x="4783577" y="3243556"/>
              <a:ext cx="198975" cy="205238"/>
            </a:xfrm>
            <a:prstGeom prst="rect">
              <a:avLst/>
            </a:prstGeom>
            <a:noFill/>
            <a:ln>
              <a:noFill/>
            </a:ln>
          </p:spPr>
        </p:pic>
      </p:grpSp>
      <p:grpSp>
        <p:nvGrpSpPr>
          <p:cNvPr id="277" name="Google Shape;277;p21"/>
          <p:cNvGrpSpPr/>
          <p:nvPr/>
        </p:nvGrpSpPr>
        <p:grpSpPr>
          <a:xfrm>
            <a:off x="1157375" y="3471675"/>
            <a:ext cx="874450" cy="1191550"/>
            <a:chOff x="532800" y="1131675"/>
            <a:chExt cx="874450" cy="1191550"/>
          </a:xfrm>
        </p:grpSpPr>
        <p:pic>
          <p:nvPicPr>
            <p:cNvPr id="278" name="Google Shape;278;p21"/>
            <p:cNvPicPr preferRelativeResize="0"/>
            <p:nvPr/>
          </p:nvPicPr>
          <p:blipFill>
            <a:blip r:embed="rId5">
              <a:alphaModFix/>
            </a:blip>
            <a:stretch>
              <a:fillRect/>
            </a:stretch>
          </p:blipFill>
          <p:spPr>
            <a:xfrm>
              <a:off x="532800" y="1131675"/>
              <a:ext cx="874450" cy="874450"/>
            </a:xfrm>
            <a:prstGeom prst="rect">
              <a:avLst/>
            </a:prstGeom>
            <a:noFill/>
            <a:ln>
              <a:noFill/>
            </a:ln>
          </p:spPr>
        </p:pic>
        <p:sp>
          <p:nvSpPr>
            <p:cNvPr id="279" name="Google Shape;279;p21"/>
            <p:cNvSpPr txBox="1"/>
            <p:nvPr/>
          </p:nvSpPr>
          <p:spPr>
            <a:xfrm>
              <a:off x="609000" y="2006125"/>
              <a:ext cx="798000" cy="31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lt1"/>
                  </a:solidFill>
                  <a:latin typeface="Inter"/>
                  <a:ea typeface="Inter"/>
                  <a:cs typeface="Inter"/>
                  <a:sym typeface="Inter"/>
                </a:rPr>
                <a:t>Block n + 1 Private Key</a:t>
              </a:r>
              <a:endParaRPr sz="900">
                <a:solidFill>
                  <a:schemeClr val="lt1"/>
                </a:solidFill>
                <a:latin typeface="Inter"/>
                <a:ea typeface="Inter"/>
                <a:cs typeface="Inter"/>
                <a:sym typeface="Inter"/>
              </a:endParaRPr>
            </a:p>
          </p:txBody>
        </p:sp>
      </p:grpSp>
      <p:sp>
        <p:nvSpPr>
          <p:cNvPr id="280" name="Google Shape;280;p21"/>
          <p:cNvSpPr txBox="1"/>
          <p:nvPr>
            <p:ph type="title"/>
          </p:nvPr>
        </p:nvSpPr>
        <p:spPr>
          <a:xfrm>
            <a:off x="2115775" y="3747425"/>
            <a:ext cx="35880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1"/>
                </a:solidFill>
              </a:rPr>
              <a:t> x Hash(                           </a:t>
            </a:r>
            <a:r>
              <a:rPr lang="en" sz="1700">
                <a:solidFill>
                  <a:schemeClr val="lt1"/>
                </a:solidFill>
              </a:rPr>
              <a:t>) =</a:t>
            </a:r>
            <a:endParaRPr sz="1700">
              <a:solidFill>
                <a:schemeClr val="lt1"/>
              </a:solidFill>
            </a:endParaRPr>
          </a:p>
        </p:txBody>
      </p:sp>
      <p:grpSp>
        <p:nvGrpSpPr>
          <p:cNvPr id="281" name="Google Shape;281;p21"/>
          <p:cNvGrpSpPr/>
          <p:nvPr/>
        </p:nvGrpSpPr>
        <p:grpSpPr>
          <a:xfrm>
            <a:off x="3168422" y="3882083"/>
            <a:ext cx="233487" cy="241816"/>
            <a:chOff x="5472675" y="1928563"/>
            <a:chExt cx="1851600" cy="1700538"/>
          </a:xfrm>
        </p:grpSpPr>
        <p:sp>
          <p:nvSpPr>
            <p:cNvPr id="282" name="Google Shape;282;p21"/>
            <p:cNvSpPr/>
            <p:nvPr/>
          </p:nvSpPr>
          <p:spPr>
            <a:xfrm>
              <a:off x="5472675" y="1999800"/>
              <a:ext cx="1851600" cy="1629300"/>
            </a:xfrm>
            <a:prstGeom prst="bevel">
              <a:avLst>
                <a:gd fmla="val 12500" name="adj"/>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dk1"/>
                </a:highlight>
                <a:latin typeface="Inter"/>
                <a:ea typeface="Inter"/>
                <a:cs typeface="Inter"/>
                <a:sym typeface="Inter"/>
              </a:endParaRPr>
            </a:p>
          </p:txBody>
        </p:sp>
        <p:pic>
          <p:nvPicPr>
            <p:cNvPr id="283" name="Google Shape;283;p21"/>
            <p:cNvPicPr preferRelativeResize="0"/>
            <p:nvPr/>
          </p:nvPicPr>
          <p:blipFill>
            <a:blip r:embed="rId4">
              <a:alphaModFix/>
            </a:blip>
            <a:stretch>
              <a:fillRect/>
            </a:stretch>
          </p:blipFill>
          <p:spPr>
            <a:xfrm>
              <a:off x="5619575" y="1928563"/>
              <a:ext cx="1557775" cy="1557775"/>
            </a:xfrm>
            <a:prstGeom prst="rect">
              <a:avLst/>
            </a:prstGeom>
            <a:noFill/>
            <a:ln>
              <a:noFill/>
            </a:ln>
          </p:spPr>
        </p:pic>
      </p:grpSp>
      <p:sp>
        <p:nvSpPr>
          <p:cNvPr id="284" name="Google Shape;284;p21"/>
          <p:cNvSpPr/>
          <p:nvPr/>
        </p:nvSpPr>
        <p:spPr>
          <a:xfrm>
            <a:off x="4849850" y="3794125"/>
            <a:ext cx="1746300" cy="393600"/>
          </a:xfrm>
          <a:prstGeom prst="roundRect">
            <a:avLst>
              <a:gd fmla="val 16667" name="adj"/>
            </a:avLst>
          </a:prstGeom>
          <a:solidFill>
            <a:srgbClr val="FCE5CD"/>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Inter"/>
                <a:ea typeface="Inter"/>
                <a:cs typeface="Inter"/>
                <a:sym typeface="Inter"/>
              </a:rPr>
              <a:t>Signature n + 1</a:t>
            </a:r>
            <a:endParaRPr>
              <a:latin typeface="Inter"/>
              <a:ea typeface="Inter"/>
              <a:cs typeface="Inter"/>
              <a:sym typeface="Inter"/>
            </a:endParaRPr>
          </a:p>
        </p:txBody>
      </p:sp>
      <p:grpSp>
        <p:nvGrpSpPr>
          <p:cNvPr id="285" name="Google Shape;285;p21"/>
          <p:cNvGrpSpPr/>
          <p:nvPr/>
        </p:nvGrpSpPr>
        <p:grpSpPr>
          <a:xfrm>
            <a:off x="4932379" y="3882815"/>
            <a:ext cx="233487" cy="241816"/>
            <a:chOff x="5472675" y="1928563"/>
            <a:chExt cx="1851600" cy="1700538"/>
          </a:xfrm>
        </p:grpSpPr>
        <p:sp>
          <p:nvSpPr>
            <p:cNvPr id="286" name="Google Shape;286;p21"/>
            <p:cNvSpPr/>
            <p:nvPr/>
          </p:nvSpPr>
          <p:spPr>
            <a:xfrm>
              <a:off x="5472675" y="1999800"/>
              <a:ext cx="1851600" cy="1629300"/>
            </a:xfrm>
            <a:prstGeom prst="bevel">
              <a:avLst>
                <a:gd fmla="val 12500" name="adj"/>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dk1"/>
                </a:highlight>
                <a:latin typeface="Inter"/>
                <a:ea typeface="Inter"/>
                <a:cs typeface="Inter"/>
                <a:sym typeface="Inter"/>
              </a:endParaRPr>
            </a:p>
          </p:txBody>
        </p:sp>
        <p:pic>
          <p:nvPicPr>
            <p:cNvPr id="287" name="Google Shape;287;p21"/>
            <p:cNvPicPr preferRelativeResize="0"/>
            <p:nvPr/>
          </p:nvPicPr>
          <p:blipFill>
            <a:blip r:embed="rId4">
              <a:alphaModFix/>
            </a:blip>
            <a:stretch>
              <a:fillRect/>
            </a:stretch>
          </p:blipFill>
          <p:spPr>
            <a:xfrm>
              <a:off x="5619575" y="1928563"/>
              <a:ext cx="1557775" cy="1557775"/>
            </a:xfrm>
            <a:prstGeom prst="rect">
              <a:avLst/>
            </a:prstGeom>
            <a:noFill/>
            <a:ln>
              <a:noFill/>
            </a:ln>
          </p:spPr>
        </p:pic>
      </p:grpSp>
      <p:cxnSp>
        <p:nvCxnSpPr>
          <p:cNvPr id="288" name="Google Shape;288;p21"/>
          <p:cNvCxnSpPr>
            <a:stCxn id="256" idx="3"/>
            <a:endCxn id="284" idx="0"/>
          </p:cNvCxnSpPr>
          <p:nvPr/>
        </p:nvCxnSpPr>
        <p:spPr>
          <a:xfrm>
            <a:off x="5307050" y="2254213"/>
            <a:ext cx="416100" cy="1539900"/>
          </a:xfrm>
          <a:prstGeom prst="bentConnector2">
            <a:avLst/>
          </a:prstGeom>
          <a:noFill/>
          <a:ln cap="flat" cmpd="sng" w="9525">
            <a:solidFill>
              <a:schemeClr val="lt1"/>
            </a:solidFill>
            <a:prstDash val="solid"/>
            <a:round/>
            <a:headEnd len="med" w="med" type="none"/>
            <a:tailEnd len="med" w="med" type="stealth"/>
          </a:ln>
        </p:spPr>
      </p:cxnSp>
      <p:cxnSp>
        <p:nvCxnSpPr>
          <p:cNvPr id="289" name="Google Shape;289;p21"/>
          <p:cNvCxnSpPr>
            <a:stCxn id="262" idx="2"/>
            <a:endCxn id="278" idx="0"/>
          </p:cNvCxnSpPr>
          <p:nvPr/>
        </p:nvCxnSpPr>
        <p:spPr>
          <a:xfrm rot="5400000">
            <a:off x="2859650" y="1740213"/>
            <a:ext cx="466500" cy="2996400"/>
          </a:xfrm>
          <a:prstGeom prst="bentConnector3">
            <a:avLst>
              <a:gd fmla="val 61391" name="adj1"/>
            </a:avLst>
          </a:prstGeom>
          <a:noFill/>
          <a:ln cap="flat" cmpd="sng" w="9525">
            <a:solidFill>
              <a:schemeClr val="lt1"/>
            </a:solidFill>
            <a:prstDash val="solid"/>
            <a:round/>
            <a:headEnd len="med" w="med" type="none"/>
            <a:tailEnd len="med" w="med" type="stealth"/>
          </a:ln>
        </p:spPr>
      </p:cxnSp>
      <p:cxnSp>
        <p:nvCxnSpPr>
          <p:cNvPr id="290" name="Google Shape;290;p21"/>
          <p:cNvCxnSpPr>
            <a:stCxn id="244" idx="3"/>
            <a:endCxn id="280" idx="0"/>
          </p:cNvCxnSpPr>
          <p:nvPr/>
        </p:nvCxnSpPr>
        <p:spPr>
          <a:xfrm>
            <a:off x="2345375" y="2237750"/>
            <a:ext cx="1564500" cy="1509600"/>
          </a:xfrm>
          <a:prstGeom prst="curvedConnector2">
            <a:avLst/>
          </a:prstGeom>
          <a:noFill/>
          <a:ln cap="flat" cmpd="sng" w="9525">
            <a:solidFill>
              <a:schemeClr val="lt1"/>
            </a:solidFill>
            <a:prstDash val="solid"/>
            <a:round/>
            <a:headEnd len="med" w="med" type="none"/>
            <a:tailEnd len="med" w="med" type="stealth"/>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94" name="Shape 294"/>
        <p:cNvGrpSpPr/>
        <p:nvPr/>
      </p:nvGrpSpPr>
      <p:grpSpPr>
        <a:xfrm>
          <a:off x="0" y="0"/>
          <a:ext cx="0" cy="0"/>
          <a:chOff x="0" y="0"/>
          <a:chExt cx="0" cy="0"/>
        </a:xfrm>
      </p:grpSpPr>
      <p:sp>
        <p:nvSpPr>
          <p:cNvPr id="295" name="Google Shape;295;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96" name="Google Shape;296;p22"/>
          <p:cNvPicPr preferRelativeResize="0"/>
          <p:nvPr/>
        </p:nvPicPr>
        <p:blipFill>
          <a:blip r:embed="rId3">
            <a:alphaModFix/>
          </a:blip>
          <a:stretch>
            <a:fillRect/>
          </a:stretch>
        </p:blipFill>
        <p:spPr>
          <a:xfrm>
            <a:off x="70950" y="4059625"/>
            <a:ext cx="1197527" cy="1197527"/>
          </a:xfrm>
          <a:prstGeom prst="rect">
            <a:avLst/>
          </a:prstGeom>
          <a:noFill/>
          <a:ln>
            <a:noFill/>
          </a:ln>
        </p:spPr>
      </p:pic>
      <p:sp>
        <p:nvSpPr>
          <p:cNvPr id="297" name="Google Shape;297;p22"/>
          <p:cNvSpPr txBox="1"/>
          <p:nvPr>
            <p:ph type="title"/>
          </p:nvPr>
        </p:nvSpPr>
        <p:spPr>
          <a:xfrm>
            <a:off x="278775" y="58800"/>
            <a:ext cx="8520600" cy="78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4000">
                <a:solidFill>
                  <a:schemeClr val="lt1"/>
                </a:solidFill>
              </a:rPr>
              <a:t>Implementation Overview ( Cont ) </a:t>
            </a:r>
            <a:endParaRPr sz="4000">
              <a:solidFill>
                <a:schemeClr val="lt1"/>
              </a:solidFill>
            </a:endParaRPr>
          </a:p>
        </p:txBody>
      </p:sp>
      <p:sp>
        <p:nvSpPr>
          <p:cNvPr id="298" name="Google Shape;298;p22"/>
          <p:cNvSpPr/>
          <p:nvPr/>
        </p:nvSpPr>
        <p:spPr>
          <a:xfrm>
            <a:off x="719650" y="904950"/>
            <a:ext cx="1888800" cy="2892900"/>
          </a:xfrm>
          <a:prstGeom prst="roundRect">
            <a:avLst>
              <a:gd fmla="val 16667" name="adj"/>
            </a:avLst>
          </a:prstGeom>
          <a:solidFill>
            <a:srgbClr val="6FA8DC"/>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Inter"/>
                <a:ea typeface="Inter"/>
                <a:cs typeface="Inter"/>
                <a:sym typeface="Inter"/>
              </a:rPr>
              <a:t>Block n</a:t>
            </a:r>
            <a:endParaRPr>
              <a:latin typeface="Inter"/>
              <a:ea typeface="Inter"/>
              <a:cs typeface="Inter"/>
              <a:sym typeface="Inter"/>
            </a:endParaRPr>
          </a:p>
          <a:p>
            <a:pPr indent="0" lvl="0" marL="0" rtl="0" algn="ctr">
              <a:spcBef>
                <a:spcPts val="0"/>
              </a:spcBef>
              <a:spcAft>
                <a:spcPts val="0"/>
              </a:spcAft>
              <a:buNone/>
            </a:pPr>
            <a:r>
              <a:t/>
            </a:r>
            <a:endParaRPr>
              <a:latin typeface="Inter"/>
              <a:ea typeface="Inter"/>
              <a:cs typeface="Inter"/>
              <a:sym typeface="Inter"/>
            </a:endParaRPr>
          </a:p>
          <a:p>
            <a:pPr indent="0" lvl="0" marL="0" rtl="0" algn="ctr">
              <a:spcBef>
                <a:spcPts val="0"/>
              </a:spcBef>
              <a:spcAft>
                <a:spcPts val="0"/>
              </a:spcAft>
              <a:buNone/>
            </a:pPr>
            <a:r>
              <a:t/>
            </a:r>
            <a:endParaRPr>
              <a:latin typeface="Inter"/>
              <a:ea typeface="Inter"/>
              <a:cs typeface="Inter"/>
              <a:sym typeface="Inter"/>
            </a:endParaRPr>
          </a:p>
          <a:p>
            <a:pPr indent="0" lvl="0" marL="0" rtl="0" algn="ctr">
              <a:spcBef>
                <a:spcPts val="0"/>
              </a:spcBef>
              <a:spcAft>
                <a:spcPts val="0"/>
              </a:spcAft>
              <a:buNone/>
            </a:pPr>
            <a:r>
              <a:t/>
            </a:r>
            <a:endParaRPr>
              <a:latin typeface="Inter"/>
              <a:ea typeface="Inter"/>
              <a:cs typeface="Inter"/>
              <a:sym typeface="Inter"/>
            </a:endParaRPr>
          </a:p>
          <a:p>
            <a:pPr indent="0" lvl="0" marL="0" rtl="0" algn="ctr">
              <a:spcBef>
                <a:spcPts val="0"/>
              </a:spcBef>
              <a:spcAft>
                <a:spcPts val="0"/>
              </a:spcAft>
              <a:buNone/>
            </a:pPr>
            <a:r>
              <a:t/>
            </a:r>
            <a:endParaRPr>
              <a:latin typeface="Inter"/>
              <a:ea typeface="Inter"/>
              <a:cs typeface="Inter"/>
              <a:sym typeface="Inter"/>
            </a:endParaRPr>
          </a:p>
          <a:p>
            <a:pPr indent="0" lvl="0" marL="0" rtl="0" algn="ctr">
              <a:spcBef>
                <a:spcPts val="0"/>
              </a:spcBef>
              <a:spcAft>
                <a:spcPts val="0"/>
              </a:spcAft>
              <a:buNone/>
            </a:pPr>
            <a:r>
              <a:t/>
            </a:r>
            <a:endParaRPr>
              <a:latin typeface="Inter"/>
              <a:ea typeface="Inter"/>
              <a:cs typeface="Inter"/>
              <a:sym typeface="Inter"/>
            </a:endParaRPr>
          </a:p>
        </p:txBody>
      </p:sp>
      <p:sp>
        <p:nvSpPr>
          <p:cNvPr id="299" name="Google Shape;299;p22"/>
          <p:cNvSpPr/>
          <p:nvPr/>
        </p:nvSpPr>
        <p:spPr>
          <a:xfrm>
            <a:off x="909500" y="1489550"/>
            <a:ext cx="1431900" cy="393600"/>
          </a:xfrm>
          <a:prstGeom prst="roundRect">
            <a:avLst>
              <a:gd fmla="val 16667" name="adj"/>
            </a:avLst>
          </a:prstGeom>
          <a:solidFill>
            <a:srgbClr val="FCE5CD"/>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Inter"/>
                <a:ea typeface="Inter"/>
                <a:cs typeface="Inter"/>
                <a:sym typeface="Inter"/>
              </a:rPr>
              <a:t>Inner Block n</a:t>
            </a:r>
            <a:endParaRPr>
              <a:latin typeface="Inter"/>
              <a:ea typeface="Inter"/>
              <a:cs typeface="Inter"/>
              <a:sym typeface="Inter"/>
            </a:endParaRPr>
          </a:p>
        </p:txBody>
      </p:sp>
      <p:sp>
        <p:nvSpPr>
          <p:cNvPr id="300" name="Google Shape;300;p22"/>
          <p:cNvSpPr/>
          <p:nvPr/>
        </p:nvSpPr>
        <p:spPr>
          <a:xfrm>
            <a:off x="913475" y="2040950"/>
            <a:ext cx="1431900" cy="393600"/>
          </a:xfrm>
          <a:prstGeom prst="roundRect">
            <a:avLst>
              <a:gd fmla="val 16667" name="adj"/>
            </a:avLst>
          </a:prstGeom>
          <a:solidFill>
            <a:srgbClr val="FCE5CD"/>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Inter"/>
                <a:ea typeface="Inter"/>
                <a:cs typeface="Inter"/>
                <a:sym typeface="Inter"/>
              </a:rPr>
              <a:t>Signature n</a:t>
            </a:r>
            <a:endParaRPr>
              <a:latin typeface="Inter"/>
              <a:ea typeface="Inter"/>
              <a:cs typeface="Inter"/>
              <a:sym typeface="Inter"/>
            </a:endParaRPr>
          </a:p>
        </p:txBody>
      </p:sp>
      <p:grpSp>
        <p:nvGrpSpPr>
          <p:cNvPr id="301" name="Google Shape;301;p22"/>
          <p:cNvGrpSpPr/>
          <p:nvPr/>
        </p:nvGrpSpPr>
        <p:grpSpPr>
          <a:xfrm>
            <a:off x="996004" y="2129653"/>
            <a:ext cx="233487" cy="241816"/>
            <a:chOff x="5472675" y="1928563"/>
            <a:chExt cx="1851600" cy="1700538"/>
          </a:xfrm>
        </p:grpSpPr>
        <p:sp>
          <p:nvSpPr>
            <p:cNvPr id="302" name="Google Shape;302;p22"/>
            <p:cNvSpPr/>
            <p:nvPr/>
          </p:nvSpPr>
          <p:spPr>
            <a:xfrm>
              <a:off x="5472675" y="1999800"/>
              <a:ext cx="1851600" cy="1629300"/>
            </a:xfrm>
            <a:prstGeom prst="bevel">
              <a:avLst>
                <a:gd fmla="val 12500" name="adj"/>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dk1"/>
                </a:highlight>
                <a:latin typeface="Inter"/>
                <a:ea typeface="Inter"/>
                <a:cs typeface="Inter"/>
                <a:sym typeface="Inter"/>
              </a:endParaRPr>
            </a:p>
          </p:txBody>
        </p:sp>
        <p:pic>
          <p:nvPicPr>
            <p:cNvPr id="303" name="Google Shape;303;p22"/>
            <p:cNvPicPr preferRelativeResize="0"/>
            <p:nvPr/>
          </p:nvPicPr>
          <p:blipFill>
            <a:blip r:embed="rId4">
              <a:alphaModFix/>
            </a:blip>
            <a:stretch>
              <a:fillRect/>
            </a:stretch>
          </p:blipFill>
          <p:spPr>
            <a:xfrm>
              <a:off x="5619575" y="1928563"/>
              <a:ext cx="1557775" cy="1557775"/>
            </a:xfrm>
            <a:prstGeom prst="rect">
              <a:avLst/>
            </a:prstGeom>
            <a:noFill/>
            <a:ln>
              <a:noFill/>
            </a:ln>
          </p:spPr>
        </p:pic>
      </p:grpSp>
      <p:sp>
        <p:nvSpPr>
          <p:cNvPr id="304" name="Google Shape;304;p22"/>
          <p:cNvSpPr/>
          <p:nvPr/>
        </p:nvSpPr>
        <p:spPr>
          <a:xfrm>
            <a:off x="913475" y="2595100"/>
            <a:ext cx="1431900" cy="393600"/>
          </a:xfrm>
          <a:prstGeom prst="roundRect">
            <a:avLst>
              <a:gd fmla="val 16667" name="adj"/>
            </a:avLst>
          </a:prstGeom>
          <a:solidFill>
            <a:srgbClr val="FCE5CD"/>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Inter"/>
                <a:ea typeface="Inter"/>
                <a:cs typeface="Inter"/>
                <a:sym typeface="Inter"/>
              </a:rPr>
              <a:t>Proposer n</a:t>
            </a:r>
            <a:endParaRPr>
              <a:latin typeface="Inter"/>
              <a:ea typeface="Inter"/>
              <a:cs typeface="Inter"/>
              <a:sym typeface="Inter"/>
            </a:endParaRPr>
          </a:p>
        </p:txBody>
      </p:sp>
      <p:grpSp>
        <p:nvGrpSpPr>
          <p:cNvPr id="305" name="Google Shape;305;p22"/>
          <p:cNvGrpSpPr/>
          <p:nvPr/>
        </p:nvGrpSpPr>
        <p:grpSpPr>
          <a:xfrm>
            <a:off x="1007553" y="2671012"/>
            <a:ext cx="224748" cy="241785"/>
            <a:chOff x="4444113" y="2939825"/>
            <a:chExt cx="548700" cy="565975"/>
          </a:xfrm>
        </p:grpSpPr>
        <p:pic>
          <p:nvPicPr>
            <p:cNvPr id="306" name="Google Shape;306;p22"/>
            <p:cNvPicPr preferRelativeResize="0"/>
            <p:nvPr/>
          </p:nvPicPr>
          <p:blipFill>
            <a:blip r:embed="rId5">
              <a:alphaModFix/>
            </a:blip>
            <a:stretch>
              <a:fillRect/>
            </a:stretch>
          </p:blipFill>
          <p:spPr>
            <a:xfrm>
              <a:off x="4444113" y="2939825"/>
              <a:ext cx="548700" cy="565975"/>
            </a:xfrm>
            <a:prstGeom prst="rect">
              <a:avLst/>
            </a:prstGeom>
            <a:noFill/>
            <a:ln>
              <a:noFill/>
            </a:ln>
          </p:spPr>
        </p:pic>
        <p:pic>
          <p:nvPicPr>
            <p:cNvPr id="307" name="Google Shape;307;p22"/>
            <p:cNvPicPr preferRelativeResize="0"/>
            <p:nvPr/>
          </p:nvPicPr>
          <p:blipFill>
            <a:blip r:embed="rId6">
              <a:alphaModFix/>
            </a:blip>
            <a:stretch>
              <a:fillRect/>
            </a:stretch>
          </p:blipFill>
          <p:spPr>
            <a:xfrm>
              <a:off x="4783577" y="3243556"/>
              <a:ext cx="198975" cy="205238"/>
            </a:xfrm>
            <a:prstGeom prst="rect">
              <a:avLst/>
            </a:prstGeom>
            <a:noFill/>
            <a:ln>
              <a:noFill/>
            </a:ln>
          </p:spPr>
        </p:pic>
      </p:grpSp>
      <p:sp>
        <p:nvSpPr>
          <p:cNvPr id="308" name="Google Shape;308;p22"/>
          <p:cNvSpPr/>
          <p:nvPr/>
        </p:nvSpPr>
        <p:spPr>
          <a:xfrm>
            <a:off x="909500" y="3149250"/>
            <a:ext cx="1431900" cy="393600"/>
          </a:xfrm>
          <a:prstGeom prst="roundRect">
            <a:avLst>
              <a:gd fmla="val 16667" name="adj"/>
            </a:avLst>
          </a:prstGeom>
          <a:solidFill>
            <a:srgbClr val="F4CCCC"/>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Inter"/>
                <a:ea typeface="Inter"/>
                <a:cs typeface="Inter"/>
                <a:sym typeface="Inter"/>
              </a:rPr>
              <a:t>Random</a:t>
            </a:r>
            <a:r>
              <a:rPr lang="en">
                <a:latin typeface="Inter"/>
                <a:ea typeface="Inter"/>
                <a:cs typeface="Inter"/>
                <a:sym typeface="Inter"/>
              </a:rPr>
              <a:t> n</a:t>
            </a:r>
            <a:endParaRPr>
              <a:latin typeface="Inter"/>
              <a:ea typeface="Inter"/>
              <a:cs typeface="Inter"/>
              <a:sym typeface="Inter"/>
            </a:endParaRPr>
          </a:p>
        </p:txBody>
      </p:sp>
      <p:grpSp>
        <p:nvGrpSpPr>
          <p:cNvPr id="309" name="Google Shape;309;p22"/>
          <p:cNvGrpSpPr/>
          <p:nvPr/>
        </p:nvGrpSpPr>
        <p:grpSpPr>
          <a:xfrm>
            <a:off x="1039454" y="3226332"/>
            <a:ext cx="233492" cy="241839"/>
            <a:chOff x="2739822" y="3953197"/>
            <a:chExt cx="1004700" cy="917100"/>
          </a:xfrm>
        </p:grpSpPr>
        <p:sp>
          <p:nvSpPr>
            <p:cNvPr id="310" name="Google Shape;310;p22"/>
            <p:cNvSpPr/>
            <p:nvPr/>
          </p:nvSpPr>
          <p:spPr>
            <a:xfrm>
              <a:off x="2739822" y="3953197"/>
              <a:ext cx="1004700" cy="917100"/>
            </a:xfrm>
            <a:prstGeom prst="bevel">
              <a:avLst>
                <a:gd fmla="val 12500" name="adj"/>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dk1"/>
                </a:highlight>
                <a:latin typeface="Inter"/>
                <a:ea typeface="Inter"/>
                <a:cs typeface="Inter"/>
                <a:sym typeface="Inter"/>
              </a:endParaRPr>
            </a:p>
          </p:txBody>
        </p:sp>
        <p:sp>
          <p:nvSpPr>
            <p:cNvPr id="311" name="Google Shape;311;p22"/>
            <p:cNvSpPr/>
            <p:nvPr/>
          </p:nvSpPr>
          <p:spPr>
            <a:xfrm>
              <a:off x="2946200" y="4123025"/>
              <a:ext cx="559600" cy="112200"/>
            </a:xfrm>
            <a:custGeom>
              <a:rect b="b" l="l" r="r" t="t"/>
              <a:pathLst>
                <a:path extrusionOk="0" h="4488" w="22384">
                  <a:moveTo>
                    <a:pt x="0" y="2634"/>
                  </a:moveTo>
                  <a:cubicBezTo>
                    <a:pt x="515" y="1086"/>
                    <a:pt x="3149" y="3551"/>
                    <a:pt x="4608" y="4280"/>
                  </a:cubicBezTo>
                  <a:cubicBezTo>
                    <a:pt x="6280" y="5115"/>
                    <a:pt x="6360" y="0"/>
                    <a:pt x="8229" y="0"/>
                  </a:cubicBezTo>
                  <a:cubicBezTo>
                    <a:pt x="9860" y="0"/>
                    <a:pt x="10302" y="2776"/>
                    <a:pt x="11850" y="3292"/>
                  </a:cubicBezTo>
                  <a:cubicBezTo>
                    <a:pt x="13480" y="3835"/>
                    <a:pt x="14755" y="1201"/>
                    <a:pt x="16459" y="988"/>
                  </a:cubicBezTo>
                  <a:cubicBezTo>
                    <a:pt x="18525" y="730"/>
                    <a:pt x="20409" y="3621"/>
                    <a:pt x="22384" y="2963"/>
                  </a:cubicBezTo>
                </a:path>
              </a:pathLst>
            </a:custGeom>
            <a:noFill/>
            <a:ln cap="flat" cmpd="sng" w="9525">
              <a:solidFill>
                <a:schemeClr val="dk2"/>
              </a:solidFill>
              <a:prstDash val="solid"/>
              <a:round/>
              <a:headEnd len="med" w="med" type="none"/>
              <a:tailEnd len="med" w="med" type="none"/>
            </a:ln>
          </p:spPr>
        </p:sp>
        <p:sp>
          <p:nvSpPr>
            <p:cNvPr id="312" name="Google Shape;312;p22"/>
            <p:cNvSpPr/>
            <p:nvPr/>
          </p:nvSpPr>
          <p:spPr>
            <a:xfrm>
              <a:off x="2946200" y="4266000"/>
              <a:ext cx="559600" cy="112200"/>
            </a:xfrm>
            <a:custGeom>
              <a:rect b="b" l="l" r="r" t="t"/>
              <a:pathLst>
                <a:path extrusionOk="0" h="4488" w="22384">
                  <a:moveTo>
                    <a:pt x="0" y="2634"/>
                  </a:moveTo>
                  <a:cubicBezTo>
                    <a:pt x="515" y="1086"/>
                    <a:pt x="3149" y="3551"/>
                    <a:pt x="4608" y="4280"/>
                  </a:cubicBezTo>
                  <a:cubicBezTo>
                    <a:pt x="6280" y="5115"/>
                    <a:pt x="6360" y="0"/>
                    <a:pt x="8229" y="0"/>
                  </a:cubicBezTo>
                  <a:cubicBezTo>
                    <a:pt x="9860" y="0"/>
                    <a:pt x="10302" y="2776"/>
                    <a:pt x="11850" y="3292"/>
                  </a:cubicBezTo>
                  <a:cubicBezTo>
                    <a:pt x="13480" y="3835"/>
                    <a:pt x="14755" y="1201"/>
                    <a:pt x="16459" y="988"/>
                  </a:cubicBezTo>
                  <a:cubicBezTo>
                    <a:pt x="18525" y="730"/>
                    <a:pt x="20409" y="3621"/>
                    <a:pt x="22384" y="2963"/>
                  </a:cubicBezTo>
                </a:path>
              </a:pathLst>
            </a:custGeom>
            <a:noFill/>
            <a:ln cap="flat" cmpd="sng" w="9525">
              <a:solidFill>
                <a:schemeClr val="dk2"/>
              </a:solidFill>
              <a:prstDash val="solid"/>
              <a:round/>
              <a:headEnd len="med" w="med" type="none"/>
              <a:tailEnd len="med" w="med" type="none"/>
            </a:ln>
          </p:spPr>
        </p:sp>
        <p:sp>
          <p:nvSpPr>
            <p:cNvPr id="313" name="Google Shape;313;p22"/>
            <p:cNvSpPr/>
            <p:nvPr/>
          </p:nvSpPr>
          <p:spPr>
            <a:xfrm>
              <a:off x="2946200" y="4408975"/>
              <a:ext cx="559600" cy="112200"/>
            </a:xfrm>
            <a:custGeom>
              <a:rect b="b" l="l" r="r" t="t"/>
              <a:pathLst>
                <a:path extrusionOk="0" h="4488" w="22384">
                  <a:moveTo>
                    <a:pt x="0" y="2634"/>
                  </a:moveTo>
                  <a:cubicBezTo>
                    <a:pt x="515" y="1086"/>
                    <a:pt x="3149" y="3551"/>
                    <a:pt x="4608" y="4280"/>
                  </a:cubicBezTo>
                  <a:cubicBezTo>
                    <a:pt x="6280" y="5115"/>
                    <a:pt x="6360" y="0"/>
                    <a:pt x="8229" y="0"/>
                  </a:cubicBezTo>
                  <a:cubicBezTo>
                    <a:pt x="9860" y="0"/>
                    <a:pt x="10302" y="2776"/>
                    <a:pt x="11850" y="3292"/>
                  </a:cubicBezTo>
                  <a:cubicBezTo>
                    <a:pt x="13480" y="3835"/>
                    <a:pt x="14755" y="1201"/>
                    <a:pt x="16459" y="988"/>
                  </a:cubicBezTo>
                  <a:cubicBezTo>
                    <a:pt x="18525" y="730"/>
                    <a:pt x="20409" y="3621"/>
                    <a:pt x="22384" y="2963"/>
                  </a:cubicBezTo>
                </a:path>
              </a:pathLst>
            </a:custGeom>
            <a:noFill/>
            <a:ln cap="flat" cmpd="sng" w="9525">
              <a:solidFill>
                <a:schemeClr val="dk2"/>
              </a:solidFill>
              <a:prstDash val="solid"/>
              <a:round/>
              <a:headEnd len="med" w="med" type="none"/>
              <a:tailEnd len="med" w="med" type="none"/>
            </a:ln>
          </p:spPr>
        </p:sp>
        <p:sp>
          <p:nvSpPr>
            <p:cNvPr id="314" name="Google Shape;314;p22"/>
            <p:cNvSpPr/>
            <p:nvPr/>
          </p:nvSpPr>
          <p:spPr>
            <a:xfrm>
              <a:off x="2946200" y="4551950"/>
              <a:ext cx="559600" cy="112200"/>
            </a:xfrm>
            <a:custGeom>
              <a:rect b="b" l="l" r="r" t="t"/>
              <a:pathLst>
                <a:path extrusionOk="0" h="4488" w="22384">
                  <a:moveTo>
                    <a:pt x="0" y="2634"/>
                  </a:moveTo>
                  <a:cubicBezTo>
                    <a:pt x="515" y="1086"/>
                    <a:pt x="3149" y="3551"/>
                    <a:pt x="4608" y="4280"/>
                  </a:cubicBezTo>
                  <a:cubicBezTo>
                    <a:pt x="6280" y="5115"/>
                    <a:pt x="6360" y="0"/>
                    <a:pt x="8229" y="0"/>
                  </a:cubicBezTo>
                  <a:cubicBezTo>
                    <a:pt x="9860" y="0"/>
                    <a:pt x="10302" y="2776"/>
                    <a:pt x="11850" y="3292"/>
                  </a:cubicBezTo>
                  <a:cubicBezTo>
                    <a:pt x="13480" y="3835"/>
                    <a:pt x="14755" y="1201"/>
                    <a:pt x="16459" y="988"/>
                  </a:cubicBezTo>
                  <a:cubicBezTo>
                    <a:pt x="18525" y="730"/>
                    <a:pt x="20409" y="3621"/>
                    <a:pt x="22384" y="2963"/>
                  </a:cubicBezTo>
                </a:path>
              </a:pathLst>
            </a:custGeom>
            <a:noFill/>
            <a:ln cap="flat" cmpd="sng" w="9525">
              <a:solidFill>
                <a:schemeClr val="dk2"/>
              </a:solidFill>
              <a:prstDash val="solid"/>
              <a:round/>
              <a:headEnd len="med" w="med" type="none"/>
              <a:tailEnd len="med" w="med" type="none"/>
            </a:ln>
          </p:spPr>
        </p:sp>
      </p:grpSp>
      <p:cxnSp>
        <p:nvCxnSpPr>
          <p:cNvPr id="315" name="Google Shape;315;p22"/>
          <p:cNvCxnSpPr/>
          <p:nvPr/>
        </p:nvCxnSpPr>
        <p:spPr>
          <a:xfrm rot="10800000">
            <a:off x="2341400" y="3366998"/>
            <a:ext cx="1072800" cy="8100"/>
          </a:xfrm>
          <a:prstGeom prst="straightConnector1">
            <a:avLst/>
          </a:prstGeom>
          <a:noFill/>
          <a:ln cap="flat" cmpd="sng" w="9525">
            <a:solidFill>
              <a:schemeClr val="lt1"/>
            </a:solidFill>
            <a:prstDash val="solid"/>
            <a:round/>
            <a:headEnd len="med" w="med" type="none"/>
            <a:tailEnd len="med" w="med" type="triangle"/>
          </a:ln>
        </p:spPr>
      </p:cxnSp>
      <p:sp>
        <p:nvSpPr>
          <p:cNvPr id="316" name="Google Shape;316;p22"/>
          <p:cNvSpPr txBox="1"/>
          <p:nvPr>
            <p:ph type="title"/>
          </p:nvPr>
        </p:nvSpPr>
        <p:spPr>
          <a:xfrm>
            <a:off x="3414200" y="3149250"/>
            <a:ext cx="35880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1"/>
                </a:solidFill>
              </a:rPr>
              <a:t>Hash(                           )</a:t>
            </a:r>
            <a:endParaRPr sz="1700">
              <a:solidFill>
                <a:schemeClr val="lt1"/>
              </a:solidFill>
            </a:endParaRPr>
          </a:p>
        </p:txBody>
      </p:sp>
      <p:sp>
        <p:nvSpPr>
          <p:cNvPr id="317" name="Google Shape;317;p22"/>
          <p:cNvSpPr/>
          <p:nvPr/>
        </p:nvSpPr>
        <p:spPr>
          <a:xfrm>
            <a:off x="4137989" y="3196007"/>
            <a:ext cx="1431900" cy="393600"/>
          </a:xfrm>
          <a:prstGeom prst="roundRect">
            <a:avLst>
              <a:gd fmla="val 16667" name="adj"/>
            </a:avLst>
          </a:prstGeom>
          <a:solidFill>
            <a:srgbClr val="FCE5CD"/>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Inter"/>
                <a:ea typeface="Inter"/>
                <a:cs typeface="Inter"/>
                <a:sym typeface="Inter"/>
              </a:rPr>
              <a:t>Signature n</a:t>
            </a:r>
            <a:endParaRPr>
              <a:latin typeface="Inter"/>
              <a:ea typeface="Inter"/>
              <a:cs typeface="Inter"/>
              <a:sym typeface="Inter"/>
            </a:endParaRPr>
          </a:p>
        </p:txBody>
      </p:sp>
      <p:grpSp>
        <p:nvGrpSpPr>
          <p:cNvPr id="318" name="Google Shape;318;p22"/>
          <p:cNvGrpSpPr/>
          <p:nvPr/>
        </p:nvGrpSpPr>
        <p:grpSpPr>
          <a:xfrm>
            <a:off x="4220518" y="3284710"/>
            <a:ext cx="233487" cy="241816"/>
            <a:chOff x="5472675" y="1928563"/>
            <a:chExt cx="1851600" cy="1700538"/>
          </a:xfrm>
        </p:grpSpPr>
        <p:sp>
          <p:nvSpPr>
            <p:cNvPr id="319" name="Google Shape;319;p22"/>
            <p:cNvSpPr/>
            <p:nvPr/>
          </p:nvSpPr>
          <p:spPr>
            <a:xfrm>
              <a:off x="5472675" y="1999800"/>
              <a:ext cx="1851600" cy="1629300"/>
            </a:xfrm>
            <a:prstGeom prst="bevel">
              <a:avLst>
                <a:gd fmla="val 12500" name="adj"/>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dk1"/>
                </a:highlight>
                <a:latin typeface="Inter"/>
                <a:ea typeface="Inter"/>
                <a:cs typeface="Inter"/>
                <a:sym typeface="Inter"/>
              </a:endParaRPr>
            </a:p>
          </p:txBody>
        </p:sp>
        <p:pic>
          <p:nvPicPr>
            <p:cNvPr id="320" name="Google Shape;320;p22"/>
            <p:cNvPicPr preferRelativeResize="0"/>
            <p:nvPr/>
          </p:nvPicPr>
          <p:blipFill>
            <a:blip r:embed="rId4">
              <a:alphaModFix/>
            </a:blip>
            <a:stretch>
              <a:fillRect/>
            </a:stretch>
          </p:blipFill>
          <p:spPr>
            <a:xfrm>
              <a:off x="5619575" y="1928563"/>
              <a:ext cx="1557775" cy="1557775"/>
            </a:xfrm>
            <a:prstGeom prst="rect">
              <a:avLst/>
            </a:prstGeom>
            <a:noFill/>
            <a:ln>
              <a:noFill/>
            </a:ln>
          </p:spPr>
        </p:pic>
      </p:grpSp>
      <p:cxnSp>
        <p:nvCxnSpPr>
          <p:cNvPr id="321" name="Google Shape;321;p22"/>
          <p:cNvCxnSpPr>
            <a:stCxn id="300" idx="3"/>
            <a:endCxn id="317" idx="0"/>
          </p:cNvCxnSpPr>
          <p:nvPr/>
        </p:nvCxnSpPr>
        <p:spPr>
          <a:xfrm>
            <a:off x="2345375" y="2237750"/>
            <a:ext cx="2508600" cy="958200"/>
          </a:xfrm>
          <a:prstGeom prst="bentConnector2">
            <a:avLst/>
          </a:prstGeom>
          <a:noFill/>
          <a:ln cap="flat" cmpd="sng" w="9525">
            <a:solidFill>
              <a:schemeClr val="lt1"/>
            </a:solidFill>
            <a:prstDash val="solid"/>
            <a:round/>
            <a:headEnd len="med" w="med" type="none"/>
            <a:tailEnd len="med" w="med" type="stealth"/>
          </a:ln>
        </p:spPr>
      </p:cxnSp>
      <p:sp>
        <p:nvSpPr>
          <p:cNvPr id="322" name="Google Shape;322;p22"/>
          <p:cNvSpPr txBox="1"/>
          <p:nvPr>
            <p:ph type="title"/>
          </p:nvPr>
        </p:nvSpPr>
        <p:spPr>
          <a:xfrm>
            <a:off x="2379850" y="4121525"/>
            <a:ext cx="43119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1"/>
                </a:solidFill>
              </a:rPr>
              <a:t>.VerifyWithContext(                             )</a:t>
            </a:r>
            <a:endParaRPr sz="1700">
              <a:solidFill>
                <a:schemeClr val="lt1"/>
              </a:solidFill>
            </a:endParaRPr>
          </a:p>
        </p:txBody>
      </p:sp>
      <p:sp>
        <p:nvSpPr>
          <p:cNvPr id="323" name="Google Shape;323;p22"/>
          <p:cNvSpPr/>
          <p:nvPr/>
        </p:nvSpPr>
        <p:spPr>
          <a:xfrm>
            <a:off x="1007550" y="4121525"/>
            <a:ext cx="1431900" cy="393600"/>
          </a:xfrm>
          <a:prstGeom prst="roundRect">
            <a:avLst>
              <a:gd fmla="val 16667" name="adj"/>
            </a:avLst>
          </a:prstGeom>
          <a:solidFill>
            <a:srgbClr val="FCE5CD"/>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Inter"/>
                <a:ea typeface="Inter"/>
                <a:cs typeface="Inter"/>
                <a:sym typeface="Inter"/>
              </a:rPr>
              <a:t>Inner Block n</a:t>
            </a:r>
            <a:endParaRPr>
              <a:latin typeface="Inter"/>
              <a:ea typeface="Inter"/>
              <a:cs typeface="Inter"/>
              <a:sym typeface="Inter"/>
            </a:endParaRPr>
          </a:p>
        </p:txBody>
      </p:sp>
      <p:sp>
        <p:nvSpPr>
          <p:cNvPr id="324" name="Google Shape;324;p22"/>
          <p:cNvSpPr/>
          <p:nvPr/>
        </p:nvSpPr>
        <p:spPr>
          <a:xfrm>
            <a:off x="4630775" y="4181800"/>
            <a:ext cx="1431900" cy="393600"/>
          </a:xfrm>
          <a:prstGeom prst="roundRect">
            <a:avLst>
              <a:gd fmla="val 16667" name="adj"/>
            </a:avLst>
          </a:prstGeom>
          <a:solidFill>
            <a:srgbClr val="F4CCCC"/>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Inter"/>
                <a:ea typeface="Inter"/>
                <a:cs typeface="Inter"/>
                <a:sym typeface="Inter"/>
              </a:rPr>
              <a:t>Random n</a:t>
            </a:r>
            <a:endParaRPr>
              <a:latin typeface="Inter"/>
              <a:ea typeface="Inter"/>
              <a:cs typeface="Inter"/>
              <a:sym typeface="Inter"/>
            </a:endParaRPr>
          </a:p>
        </p:txBody>
      </p:sp>
      <p:grpSp>
        <p:nvGrpSpPr>
          <p:cNvPr id="325" name="Google Shape;325;p22"/>
          <p:cNvGrpSpPr/>
          <p:nvPr/>
        </p:nvGrpSpPr>
        <p:grpSpPr>
          <a:xfrm>
            <a:off x="4760729" y="4258882"/>
            <a:ext cx="233492" cy="241839"/>
            <a:chOff x="2739822" y="3953197"/>
            <a:chExt cx="1004700" cy="917100"/>
          </a:xfrm>
        </p:grpSpPr>
        <p:sp>
          <p:nvSpPr>
            <p:cNvPr id="326" name="Google Shape;326;p22"/>
            <p:cNvSpPr/>
            <p:nvPr/>
          </p:nvSpPr>
          <p:spPr>
            <a:xfrm>
              <a:off x="2739822" y="3953197"/>
              <a:ext cx="1004700" cy="917100"/>
            </a:xfrm>
            <a:prstGeom prst="bevel">
              <a:avLst>
                <a:gd fmla="val 12500" name="adj"/>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dk1"/>
                </a:highlight>
                <a:latin typeface="Inter"/>
                <a:ea typeface="Inter"/>
                <a:cs typeface="Inter"/>
                <a:sym typeface="Inter"/>
              </a:endParaRPr>
            </a:p>
          </p:txBody>
        </p:sp>
        <p:sp>
          <p:nvSpPr>
            <p:cNvPr id="327" name="Google Shape;327;p22"/>
            <p:cNvSpPr/>
            <p:nvPr/>
          </p:nvSpPr>
          <p:spPr>
            <a:xfrm>
              <a:off x="2946200" y="4123025"/>
              <a:ext cx="559600" cy="112200"/>
            </a:xfrm>
            <a:custGeom>
              <a:rect b="b" l="l" r="r" t="t"/>
              <a:pathLst>
                <a:path extrusionOk="0" h="4488" w="22384">
                  <a:moveTo>
                    <a:pt x="0" y="2634"/>
                  </a:moveTo>
                  <a:cubicBezTo>
                    <a:pt x="515" y="1086"/>
                    <a:pt x="3149" y="3551"/>
                    <a:pt x="4608" y="4280"/>
                  </a:cubicBezTo>
                  <a:cubicBezTo>
                    <a:pt x="6280" y="5115"/>
                    <a:pt x="6360" y="0"/>
                    <a:pt x="8229" y="0"/>
                  </a:cubicBezTo>
                  <a:cubicBezTo>
                    <a:pt x="9860" y="0"/>
                    <a:pt x="10302" y="2776"/>
                    <a:pt x="11850" y="3292"/>
                  </a:cubicBezTo>
                  <a:cubicBezTo>
                    <a:pt x="13480" y="3835"/>
                    <a:pt x="14755" y="1201"/>
                    <a:pt x="16459" y="988"/>
                  </a:cubicBezTo>
                  <a:cubicBezTo>
                    <a:pt x="18525" y="730"/>
                    <a:pt x="20409" y="3621"/>
                    <a:pt x="22384" y="2963"/>
                  </a:cubicBezTo>
                </a:path>
              </a:pathLst>
            </a:custGeom>
            <a:noFill/>
            <a:ln cap="flat" cmpd="sng" w="9525">
              <a:solidFill>
                <a:schemeClr val="dk2"/>
              </a:solidFill>
              <a:prstDash val="solid"/>
              <a:round/>
              <a:headEnd len="med" w="med" type="none"/>
              <a:tailEnd len="med" w="med" type="none"/>
            </a:ln>
          </p:spPr>
        </p:sp>
        <p:sp>
          <p:nvSpPr>
            <p:cNvPr id="328" name="Google Shape;328;p22"/>
            <p:cNvSpPr/>
            <p:nvPr/>
          </p:nvSpPr>
          <p:spPr>
            <a:xfrm>
              <a:off x="2946200" y="4266000"/>
              <a:ext cx="559600" cy="112200"/>
            </a:xfrm>
            <a:custGeom>
              <a:rect b="b" l="l" r="r" t="t"/>
              <a:pathLst>
                <a:path extrusionOk="0" h="4488" w="22384">
                  <a:moveTo>
                    <a:pt x="0" y="2634"/>
                  </a:moveTo>
                  <a:cubicBezTo>
                    <a:pt x="515" y="1086"/>
                    <a:pt x="3149" y="3551"/>
                    <a:pt x="4608" y="4280"/>
                  </a:cubicBezTo>
                  <a:cubicBezTo>
                    <a:pt x="6280" y="5115"/>
                    <a:pt x="6360" y="0"/>
                    <a:pt x="8229" y="0"/>
                  </a:cubicBezTo>
                  <a:cubicBezTo>
                    <a:pt x="9860" y="0"/>
                    <a:pt x="10302" y="2776"/>
                    <a:pt x="11850" y="3292"/>
                  </a:cubicBezTo>
                  <a:cubicBezTo>
                    <a:pt x="13480" y="3835"/>
                    <a:pt x="14755" y="1201"/>
                    <a:pt x="16459" y="988"/>
                  </a:cubicBezTo>
                  <a:cubicBezTo>
                    <a:pt x="18525" y="730"/>
                    <a:pt x="20409" y="3621"/>
                    <a:pt x="22384" y="2963"/>
                  </a:cubicBezTo>
                </a:path>
              </a:pathLst>
            </a:custGeom>
            <a:noFill/>
            <a:ln cap="flat" cmpd="sng" w="9525">
              <a:solidFill>
                <a:schemeClr val="dk2"/>
              </a:solidFill>
              <a:prstDash val="solid"/>
              <a:round/>
              <a:headEnd len="med" w="med" type="none"/>
              <a:tailEnd len="med" w="med" type="none"/>
            </a:ln>
          </p:spPr>
        </p:sp>
        <p:sp>
          <p:nvSpPr>
            <p:cNvPr id="329" name="Google Shape;329;p22"/>
            <p:cNvSpPr/>
            <p:nvPr/>
          </p:nvSpPr>
          <p:spPr>
            <a:xfrm>
              <a:off x="2946200" y="4408975"/>
              <a:ext cx="559600" cy="112200"/>
            </a:xfrm>
            <a:custGeom>
              <a:rect b="b" l="l" r="r" t="t"/>
              <a:pathLst>
                <a:path extrusionOk="0" h="4488" w="22384">
                  <a:moveTo>
                    <a:pt x="0" y="2634"/>
                  </a:moveTo>
                  <a:cubicBezTo>
                    <a:pt x="515" y="1086"/>
                    <a:pt x="3149" y="3551"/>
                    <a:pt x="4608" y="4280"/>
                  </a:cubicBezTo>
                  <a:cubicBezTo>
                    <a:pt x="6280" y="5115"/>
                    <a:pt x="6360" y="0"/>
                    <a:pt x="8229" y="0"/>
                  </a:cubicBezTo>
                  <a:cubicBezTo>
                    <a:pt x="9860" y="0"/>
                    <a:pt x="10302" y="2776"/>
                    <a:pt x="11850" y="3292"/>
                  </a:cubicBezTo>
                  <a:cubicBezTo>
                    <a:pt x="13480" y="3835"/>
                    <a:pt x="14755" y="1201"/>
                    <a:pt x="16459" y="988"/>
                  </a:cubicBezTo>
                  <a:cubicBezTo>
                    <a:pt x="18525" y="730"/>
                    <a:pt x="20409" y="3621"/>
                    <a:pt x="22384" y="2963"/>
                  </a:cubicBezTo>
                </a:path>
              </a:pathLst>
            </a:custGeom>
            <a:noFill/>
            <a:ln cap="flat" cmpd="sng" w="9525">
              <a:solidFill>
                <a:schemeClr val="dk2"/>
              </a:solidFill>
              <a:prstDash val="solid"/>
              <a:round/>
              <a:headEnd len="med" w="med" type="none"/>
              <a:tailEnd len="med" w="med" type="none"/>
            </a:ln>
          </p:spPr>
        </p:sp>
        <p:sp>
          <p:nvSpPr>
            <p:cNvPr id="330" name="Google Shape;330;p22"/>
            <p:cNvSpPr/>
            <p:nvPr/>
          </p:nvSpPr>
          <p:spPr>
            <a:xfrm>
              <a:off x="2946200" y="4551950"/>
              <a:ext cx="559600" cy="112200"/>
            </a:xfrm>
            <a:custGeom>
              <a:rect b="b" l="l" r="r" t="t"/>
              <a:pathLst>
                <a:path extrusionOk="0" h="4488" w="22384">
                  <a:moveTo>
                    <a:pt x="0" y="2634"/>
                  </a:moveTo>
                  <a:cubicBezTo>
                    <a:pt x="515" y="1086"/>
                    <a:pt x="3149" y="3551"/>
                    <a:pt x="4608" y="4280"/>
                  </a:cubicBezTo>
                  <a:cubicBezTo>
                    <a:pt x="6280" y="5115"/>
                    <a:pt x="6360" y="0"/>
                    <a:pt x="8229" y="0"/>
                  </a:cubicBezTo>
                  <a:cubicBezTo>
                    <a:pt x="9860" y="0"/>
                    <a:pt x="10302" y="2776"/>
                    <a:pt x="11850" y="3292"/>
                  </a:cubicBezTo>
                  <a:cubicBezTo>
                    <a:pt x="13480" y="3835"/>
                    <a:pt x="14755" y="1201"/>
                    <a:pt x="16459" y="988"/>
                  </a:cubicBezTo>
                  <a:cubicBezTo>
                    <a:pt x="18525" y="730"/>
                    <a:pt x="20409" y="3621"/>
                    <a:pt x="22384" y="2963"/>
                  </a:cubicBezTo>
                </a:path>
              </a:pathLst>
            </a:custGeom>
            <a:noFill/>
            <a:ln cap="flat" cmpd="sng" w="9525">
              <a:solidFill>
                <a:schemeClr val="dk2"/>
              </a:solidFill>
              <a:prstDash val="solid"/>
              <a:round/>
              <a:headEnd len="med" w="med" type="none"/>
              <a:tailEnd len="med" w="med" type="none"/>
            </a:ln>
          </p:spPr>
        </p:sp>
      </p:grpSp>
      <p:cxnSp>
        <p:nvCxnSpPr>
          <p:cNvPr id="331" name="Google Shape;331;p22"/>
          <p:cNvCxnSpPr>
            <a:stCxn id="299" idx="1"/>
            <a:endCxn id="323" idx="1"/>
          </p:cNvCxnSpPr>
          <p:nvPr/>
        </p:nvCxnSpPr>
        <p:spPr>
          <a:xfrm>
            <a:off x="909500" y="1686350"/>
            <a:ext cx="98100" cy="2631900"/>
          </a:xfrm>
          <a:prstGeom prst="bentConnector3">
            <a:avLst>
              <a:gd fmla="val -465724" name="adj1"/>
            </a:avLst>
          </a:prstGeom>
          <a:noFill/>
          <a:ln cap="flat" cmpd="sng" w="9525">
            <a:solidFill>
              <a:schemeClr val="lt1"/>
            </a:solidFill>
            <a:prstDash val="solid"/>
            <a:round/>
            <a:headEnd len="med" w="med" type="none"/>
            <a:tailEnd len="med" w="med" type="stealth"/>
          </a:ln>
        </p:spPr>
      </p:cxnSp>
      <p:cxnSp>
        <p:nvCxnSpPr>
          <p:cNvPr id="332" name="Google Shape;332;p22"/>
          <p:cNvCxnSpPr>
            <a:stCxn id="308" idx="2"/>
            <a:endCxn id="324" idx="0"/>
          </p:cNvCxnSpPr>
          <p:nvPr/>
        </p:nvCxnSpPr>
        <p:spPr>
          <a:xfrm flipH="1" rot="-5400000">
            <a:off x="3166550" y="2001750"/>
            <a:ext cx="639000" cy="3721200"/>
          </a:xfrm>
          <a:prstGeom prst="bentConnector3">
            <a:avLst>
              <a:gd fmla="val 49996" name="adj1"/>
            </a:avLst>
          </a:prstGeom>
          <a:noFill/>
          <a:ln cap="flat" cmpd="sng" w="9525">
            <a:solidFill>
              <a:schemeClr val="lt1"/>
            </a:solidFill>
            <a:prstDash val="solid"/>
            <a:round/>
            <a:headEnd len="med" w="med" type="none"/>
            <a:tailEnd len="med" w="med" type="stealth"/>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23"/>
          <p:cNvSpPr/>
          <p:nvPr/>
        </p:nvSpPr>
        <p:spPr>
          <a:xfrm>
            <a:off x="593425" y="797775"/>
            <a:ext cx="4309226" cy="656194"/>
          </a:xfrm>
          <a:prstGeom prst="rect">
            <a:avLst/>
          </a:prstGeom>
        </p:spPr>
        <p:txBody>
          <a:bodyPr>
            <a:prstTxWarp prst="textPlain"/>
          </a:bodyPr>
          <a:lstStyle/>
          <a:p>
            <a:pPr lvl="0" algn="ctr"/>
            <a:r>
              <a:rPr b="1" i="0">
                <a:ln>
                  <a:noFill/>
                </a:ln>
                <a:gradFill>
                  <a:gsLst>
                    <a:gs pos="0">
                      <a:srgbClr val="FF0000"/>
                    </a:gs>
                    <a:gs pos="100000">
                      <a:srgbClr val="FF9900"/>
                    </a:gs>
                  </a:gsLst>
                  <a:lin ang="2698631" scaled="0"/>
                </a:gradFill>
                <a:latin typeface="Space Grotesk"/>
              </a:rPr>
              <a:t>Questions ...</a:t>
            </a:r>
          </a:p>
        </p:txBody>
      </p:sp>
      <p:sp>
        <p:nvSpPr>
          <p:cNvPr id="338" name="Google Shape;338;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44" name="Google Shape;344;p24"/>
          <p:cNvSpPr txBox="1"/>
          <p:nvPr/>
        </p:nvSpPr>
        <p:spPr>
          <a:xfrm>
            <a:off x="1537025" y="1080750"/>
            <a:ext cx="5046600" cy="1491000"/>
          </a:xfrm>
          <a:prstGeom prst="rect">
            <a:avLst/>
          </a:prstGeom>
          <a:noFill/>
          <a:ln>
            <a:noFill/>
          </a:ln>
        </p:spPr>
        <p:txBody>
          <a:bodyPr anchorCtr="0" anchor="ctr" bIns="91425" lIns="91425" spcFirstLastPara="1" rIns="91425" wrap="square" tIns="0">
            <a:normAutofit/>
          </a:bodyPr>
          <a:lstStyle/>
          <a:p>
            <a:pPr indent="0" lvl="0" marL="0" rtl="0" algn="l">
              <a:lnSpc>
                <a:spcPct val="90000"/>
              </a:lnSpc>
              <a:spcBef>
                <a:spcPts val="0"/>
              </a:spcBef>
              <a:spcAft>
                <a:spcPts val="0"/>
              </a:spcAft>
              <a:buSzPts val="935"/>
              <a:buNone/>
            </a:pPr>
            <a:r>
              <a:rPr b="1" lang="en" sz="3620">
                <a:solidFill>
                  <a:srgbClr val="FFFFFF"/>
                </a:solidFill>
                <a:latin typeface="Space Grotesk"/>
                <a:ea typeface="Space Grotesk"/>
                <a:cs typeface="Space Grotesk"/>
                <a:sym typeface="Space Grotesk"/>
              </a:rPr>
              <a:t>Please share your feedback!</a:t>
            </a:r>
            <a:endParaRPr b="1" sz="3620">
              <a:solidFill>
                <a:srgbClr val="FFFFFF"/>
              </a:solidFill>
              <a:latin typeface="Space Grotesk"/>
              <a:ea typeface="Space Grotesk"/>
              <a:cs typeface="Space Grotesk"/>
              <a:sym typeface="Space Grotesk"/>
            </a:endParaRPr>
          </a:p>
        </p:txBody>
      </p:sp>
      <p:sp>
        <p:nvSpPr>
          <p:cNvPr id="345" name="Google Shape;345;p24"/>
          <p:cNvSpPr txBox="1"/>
          <p:nvPr/>
        </p:nvSpPr>
        <p:spPr>
          <a:xfrm>
            <a:off x="1559700" y="2436750"/>
            <a:ext cx="5122800" cy="649800"/>
          </a:xfrm>
          <a:prstGeom prst="rect">
            <a:avLst/>
          </a:prstGeom>
          <a:noFill/>
          <a:ln>
            <a:noFill/>
          </a:ln>
        </p:spPr>
        <p:txBody>
          <a:bodyPr anchorCtr="0" anchor="ctr" bIns="91425" lIns="91425" spcFirstLastPara="1" rIns="91425" wrap="square" tIns="0">
            <a:normAutofit/>
          </a:bodyPr>
          <a:lstStyle/>
          <a:p>
            <a:pPr indent="0" lvl="0" marL="0" rtl="0" algn="l">
              <a:lnSpc>
                <a:spcPct val="90000"/>
              </a:lnSpc>
              <a:spcBef>
                <a:spcPts val="0"/>
              </a:spcBef>
              <a:spcAft>
                <a:spcPts val="0"/>
              </a:spcAft>
              <a:buSzPts val="935"/>
              <a:buNone/>
            </a:pPr>
            <a:r>
              <a:rPr b="1" lang="en" sz="1000">
                <a:solidFill>
                  <a:srgbClr val="FFFFFF"/>
                </a:solidFill>
                <a:latin typeface="Space Grotesk"/>
                <a:ea typeface="Space Grotesk"/>
                <a:cs typeface="Space Grotesk"/>
                <a:sym typeface="Space Grotesk"/>
              </a:rPr>
              <a:t>Discussion : https://github.com/avalanche-foundation/ACPs/discussions/112</a:t>
            </a:r>
            <a:endParaRPr b="1" sz="1000">
              <a:solidFill>
                <a:srgbClr val="FFFFFF"/>
              </a:solidFill>
              <a:latin typeface="Space Grotesk"/>
              <a:ea typeface="Space Grotesk"/>
              <a:cs typeface="Space Grotesk"/>
              <a:sym typeface="Space Grotesk"/>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